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7" r:id="rId3"/>
    <p:sldId id="259" r:id="rId4"/>
    <p:sldId id="260" r:id="rId5"/>
    <p:sldId id="265" r:id="rId6"/>
    <p:sldId id="261" r:id="rId7"/>
    <p:sldId id="262" r:id="rId8"/>
    <p:sldId id="263" r:id="rId9"/>
    <p:sldId id="266" r:id="rId10"/>
    <p:sldId id="274" r:id="rId11"/>
    <p:sldId id="267" r:id="rId12"/>
    <p:sldId id="268" r:id="rId13"/>
    <p:sldId id="275" r:id="rId14"/>
    <p:sldId id="271" r:id="rId15"/>
    <p:sldId id="272"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64" d="100"/>
          <a:sy n="64" d="100"/>
        </p:scale>
        <p:origin x="-108" y="-30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DC4F42-2E40-4597-9702-F586782F1353}" type="datetimeFigureOut">
              <a:rPr lang="en-US" smtClean="0"/>
              <a:pPr/>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031D4-0ABC-4EC0-8935-8D23F48D9846}" type="slidenum">
              <a:rPr lang="en-US" smtClean="0"/>
              <a:pPr/>
              <a:t>‹#›</a:t>
            </a:fld>
            <a:endParaRPr lang="en-US"/>
          </a:p>
        </p:txBody>
      </p:sp>
    </p:spTree>
    <p:extLst>
      <p:ext uri="{BB962C8B-B14F-4D97-AF65-F5344CB8AC3E}">
        <p14:creationId xmlns="" xmlns:p14="http://schemas.microsoft.com/office/powerpoint/2010/main" val="4228694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DC4F42-2E40-4597-9702-F586782F1353}" type="datetimeFigureOut">
              <a:rPr lang="en-US" smtClean="0"/>
              <a:pPr/>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031D4-0ABC-4EC0-8935-8D23F48D9846}" type="slidenum">
              <a:rPr lang="en-US" smtClean="0"/>
              <a:pPr/>
              <a:t>‹#›</a:t>
            </a:fld>
            <a:endParaRPr lang="en-US"/>
          </a:p>
        </p:txBody>
      </p:sp>
    </p:spTree>
    <p:extLst>
      <p:ext uri="{BB962C8B-B14F-4D97-AF65-F5344CB8AC3E}">
        <p14:creationId xmlns="" xmlns:p14="http://schemas.microsoft.com/office/powerpoint/2010/main" val="3668671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DC4F42-2E40-4597-9702-F586782F1353}" type="datetimeFigureOut">
              <a:rPr lang="en-US" smtClean="0"/>
              <a:pPr/>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031D4-0ABC-4EC0-8935-8D23F48D9846}" type="slidenum">
              <a:rPr lang="en-US" smtClean="0"/>
              <a:pPr/>
              <a:t>‹#›</a:t>
            </a:fld>
            <a:endParaRPr lang="en-US"/>
          </a:p>
        </p:txBody>
      </p:sp>
    </p:spTree>
    <p:extLst>
      <p:ext uri="{BB962C8B-B14F-4D97-AF65-F5344CB8AC3E}">
        <p14:creationId xmlns="" xmlns:p14="http://schemas.microsoft.com/office/powerpoint/2010/main" val="649992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DC4F42-2E40-4597-9702-F586782F1353}" type="datetimeFigureOut">
              <a:rPr lang="en-US" smtClean="0"/>
              <a:pPr/>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031D4-0ABC-4EC0-8935-8D23F48D9846}" type="slidenum">
              <a:rPr lang="en-US" smtClean="0"/>
              <a:pPr/>
              <a:t>‹#›</a:t>
            </a:fld>
            <a:endParaRPr lang="en-US"/>
          </a:p>
        </p:txBody>
      </p:sp>
    </p:spTree>
    <p:extLst>
      <p:ext uri="{BB962C8B-B14F-4D97-AF65-F5344CB8AC3E}">
        <p14:creationId xmlns="" xmlns:p14="http://schemas.microsoft.com/office/powerpoint/2010/main" val="128332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DC4F42-2E40-4597-9702-F586782F1353}" type="datetimeFigureOut">
              <a:rPr lang="en-US" smtClean="0"/>
              <a:pPr/>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031D4-0ABC-4EC0-8935-8D23F48D9846}" type="slidenum">
              <a:rPr lang="en-US" smtClean="0"/>
              <a:pPr/>
              <a:t>‹#›</a:t>
            </a:fld>
            <a:endParaRPr lang="en-US"/>
          </a:p>
        </p:txBody>
      </p:sp>
    </p:spTree>
    <p:extLst>
      <p:ext uri="{BB962C8B-B14F-4D97-AF65-F5344CB8AC3E}">
        <p14:creationId xmlns="" xmlns:p14="http://schemas.microsoft.com/office/powerpoint/2010/main" val="354941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DC4F42-2E40-4597-9702-F586782F1353}" type="datetimeFigureOut">
              <a:rPr lang="en-US" smtClean="0"/>
              <a:pPr/>
              <a:t>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6031D4-0ABC-4EC0-8935-8D23F48D9846}" type="slidenum">
              <a:rPr lang="en-US" smtClean="0"/>
              <a:pPr/>
              <a:t>‹#›</a:t>
            </a:fld>
            <a:endParaRPr lang="en-US"/>
          </a:p>
        </p:txBody>
      </p:sp>
    </p:spTree>
    <p:extLst>
      <p:ext uri="{BB962C8B-B14F-4D97-AF65-F5344CB8AC3E}">
        <p14:creationId xmlns="" xmlns:p14="http://schemas.microsoft.com/office/powerpoint/2010/main" val="3400912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DC4F42-2E40-4597-9702-F586782F1353}" type="datetimeFigureOut">
              <a:rPr lang="en-US" smtClean="0"/>
              <a:pPr/>
              <a:t>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6031D4-0ABC-4EC0-8935-8D23F48D9846}" type="slidenum">
              <a:rPr lang="en-US" smtClean="0"/>
              <a:pPr/>
              <a:t>‹#›</a:t>
            </a:fld>
            <a:endParaRPr lang="en-US"/>
          </a:p>
        </p:txBody>
      </p:sp>
    </p:spTree>
    <p:extLst>
      <p:ext uri="{BB962C8B-B14F-4D97-AF65-F5344CB8AC3E}">
        <p14:creationId xmlns="" xmlns:p14="http://schemas.microsoft.com/office/powerpoint/2010/main" val="36842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DC4F42-2E40-4597-9702-F586782F1353}" type="datetimeFigureOut">
              <a:rPr lang="en-US" smtClean="0"/>
              <a:pPr/>
              <a:t>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6031D4-0ABC-4EC0-8935-8D23F48D9846}" type="slidenum">
              <a:rPr lang="en-US" smtClean="0"/>
              <a:pPr/>
              <a:t>‹#›</a:t>
            </a:fld>
            <a:endParaRPr lang="en-US"/>
          </a:p>
        </p:txBody>
      </p:sp>
    </p:spTree>
    <p:extLst>
      <p:ext uri="{BB962C8B-B14F-4D97-AF65-F5344CB8AC3E}">
        <p14:creationId xmlns="" xmlns:p14="http://schemas.microsoft.com/office/powerpoint/2010/main" val="3544509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C4F42-2E40-4597-9702-F586782F1353}" type="datetimeFigureOut">
              <a:rPr lang="en-US" smtClean="0"/>
              <a:pPr/>
              <a:t>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6031D4-0ABC-4EC0-8935-8D23F48D9846}" type="slidenum">
              <a:rPr lang="en-US" smtClean="0"/>
              <a:pPr/>
              <a:t>‹#›</a:t>
            </a:fld>
            <a:endParaRPr lang="en-US"/>
          </a:p>
        </p:txBody>
      </p:sp>
    </p:spTree>
    <p:extLst>
      <p:ext uri="{BB962C8B-B14F-4D97-AF65-F5344CB8AC3E}">
        <p14:creationId xmlns="" xmlns:p14="http://schemas.microsoft.com/office/powerpoint/2010/main" val="1086912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DC4F42-2E40-4597-9702-F586782F1353}" type="datetimeFigureOut">
              <a:rPr lang="en-US" smtClean="0"/>
              <a:pPr/>
              <a:t>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6031D4-0ABC-4EC0-8935-8D23F48D9846}" type="slidenum">
              <a:rPr lang="en-US" smtClean="0"/>
              <a:pPr/>
              <a:t>‹#›</a:t>
            </a:fld>
            <a:endParaRPr lang="en-US"/>
          </a:p>
        </p:txBody>
      </p:sp>
    </p:spTree>
    <p:extLst>
      <p:ext uri="{BB962C8B-B14F-4D97-AF65-F5344CB8AC3E}">
        <p14:creationId xmlns="" xmlns:p14="http://schemas.microsoft.com/office/powerpoint/2010/main" val="298189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DC4F42-2E40-4597-9702-F586782F1353}" type="datetimeFigureOut">
              <a:rPr lang="en-US" smtClean="0"/>
              <a:pPr/>
              <a:t>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6031D4-0ABC-4EC0-8935-8D23F48D9846}" type="slidenum">
              <a:rPr lang="en-US" smtClean="0"/>
              <a:pPr/>
              <a:t>‹#›</a:t>
            </a:fld>
            <a:endParaRPr lang="en-US"/>
          </a:p>
        </p:txBody>
      </p:sp>
    </p:spTree>
    <p:extLst>
      <p:ext uri="{BB962C8B-B14F-4D97-AF65-F5344CB8AC3E}">
        <p14:creationId xmlns="" xmlns:p14="http://schemas.microsoft.com/office/powerpoint/2010/main" val="1750585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DC4F42-2E40-4597-9702-F586782F1353}" type="datetimeFigureOut">
              <a:rPr lang="en-US" smtClean="0"/>
              <a:pPr/>
              <a:t>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6031D4-0ABC-4EC0-8935-8D23F48D9846}" type="slidenum">
              <a:rPr lang="en-US" smtClean="0"/>
              <a:pPr/>
              <a:t>‹#›</a:t>
            </a:fld>
            <a:endParaRPr lang="en-US"/>
          </a:p>
        </p:txBody>
      </p:sp>
    </p:spTree>
    <p:extLst>
      <p:ext uri="{BB962C8B-B14F-4D97-AF65-F5344CB8AC3E}">
        <p14:creationId xmlns="" xmlns:p14="http://schemas.microsoft.com/office/powerpoint/2010/main" val="957231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2.wmf"/><Relationship Id="rId7" Type="http://schemas.openxmlformats.org/officeDocument/2006/relationships/image" Target="../media/image6.jpeg"/><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wmf"/><Relationship Id="rId11" Type="http://schemas.openxmlformats.org/officeDocument/2006/relationships/image" Target="../media/image10.wmf"/><Relationship Id="rId5" Type="http://schemas.openxmlformats.org/officeDocument/2006/relationships/image" Target="../media/image4.wmf"/><Relationship Id="rId10" Type="http://schemas.openxmlformats.org/officeDocument/2006/relationships/image" Target="../media/image9.wmf"/><Relationship Id="rId4" Type="http://schemas.openxmlformats.org/officeDocument/2006/relationships/image" Target="../media/image3.wmf"/><Relationship Id="rId9" Type="http://schemas.openxmlformats.org/officeDocument/2006/relationships/image" Target="../media/image8.wmf"/></Relationships>
</file>

<file path=ppt/slides/_rels/slide10.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21.gif"/><Relationship Id="rId3" Type="http://schemas.openxmlformats.org/officeDocument/2006/relationships/audio" Target="../media/audio2.wav"/><Relationship Id="rId7" Type="http://schemas.openxmlformats.org/officeDocument/2006/relationships/image" Target="../media/image20.emf"/><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19.gif"/><Relationship Id="rId5" Type="http://schemas.openxmlformats.org/officeDocument/2006/relationships/image" Target="../media/image18.png"/><Relationship Id="rId4" Type="http://schemas.openxmlformats.org/officeDocument/2006/relationships/audio" Target="../media/audio3.wav"/></Relationships>
</file>

<file path=ppt/slides/_rels/slide15.xml.rels><?xml version="1.0" encoding="UTF-8" standalone="yes"?>
<Relationships xmlns="http://schemas.openxmlformats.org/package/2006/relationships"><Relationship Id="rId8" Type="http://schemas.openxmlformats.org/officeDocument/2006/relationships/image" Target="../media/image21.gif"/><Relationship Id="rId3" Type="http://schemas.openxmlformats.org/officeDocument/2006/relationships/audio" Target="../media/audio3.wav"/><Relationship Id="rId7" Type="http://schemas.openxmlformats.org/officeDocument/2006/relationships/image" Target="../media/image20.emf"/><Relationship Id="rId2" Type="http://schemas.openxmlformats.org/officeDocument/2006/relationships/audio" Target="../media/audio2.wav"/><Relationship Id="rId1" Type="http://schemas.openxmlformats.org/officeDocument/2006/relationships/slideLayout" Target="../slideLayouts/slideLayout2.xml"/><Relationship Id="rId6" Type="http://schemas.openxmlformats.org/officeDocument/2006/relationships/image" Target="../media/image19.gif"/><Relationship Id="rId5" Type="http://schemas.openxmlformats.org/officeDocument/2006/relationships/image" Target="../media/image18.png"/><Relationship Id="rId4" Type="http://schemas.openxmlformats.org/officeDocument/2006/relationships/image" Target="../media/image2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2.gif"/></Relationships>
</file>

<file path=ppt/slides/_rels/slide8.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ChangeArrowheads="1"/>
          </p:cNvSpPr>
          <p:nvPr/>
        </p:nvSpPr>
        <p:spPr bwMode="auto">
          <a:xfrm>
            <a:off x="0" y="0"/>
            <a:ext cx="184731" cy="369332"/>
          </a:xfrm>
          <a:prstGeom prst="rect">
            <a:avLst/>
          </a:prstGeom>
          <a:noFill/>
          <a:ln w="9525">
            <a:noFill/>
            <a:miter lim="800000"/>
            <a:headEnd/>
            <a:tailEnd/>
          </a:ln>
        </p:spPr>
        <p:txBody>
          <a:bodyPr wrap="none" anchor="ctr">
            <a:spAutoFit/>
          </a:bodyPr>
          <a:lstStyle/>
          <a:p>
            <a:pPr eaLnBrk="1" hangingPunct="1"/>
            <a:endParaRPr lang="en-US">
              <a:latin typeface="Calibri" pitchFamily="34" charset="0"/>
            </a:endParaRPr>
          </a:p>
        </p:txBody>
      </p:sp>
      <p:sp>
        <p:nvSpPr>
          <p:cNvPr id="2052" name="Rectangle 6"/>
          <p:cNvSpPr>
            <a:spLocks noChangeArrowheads="1"/>
          </p:cNvSpPr>
          <p:nvPr/>
        </p:nvSpPr>
        <p:spPr bwMode="auto">
          <a:xfrm>
            <a:off x="0" y="0"/>
            <a:ext cx="184731" cy="369332"/>
          </a:xfrm>
          <a:prstGeom prst="rect">
            <a:avLst/>
          </a:prstGeom>
          <a:noFill/>
          <a:ln w="9525">
            <a:noFill/>
            <a:miter lim="800000"/>
            <a:headEnd/>
            <a:tailEnd/>
          </a:ln>
        </p:spPr>
        <p:txBody>
          <a:bodyPr wrap="none" anchor="ctr">
            <a:spAutoFit/>
          </a:bodyPr>
          <a:lstStyle/>
          <a:p>
            <a:pPr eaLnBrk="1" hangingPunct="1"/>
            <a:endParaRPr lang="en-US">
              <a:latin typeface="Calibri" pitchFamily="34" charset="0"/>
            </a:endParaRPr>
          </a:p>
        </p:txBody>
      </p:sp>
      <p:sp>
        <p:nvSpPr>
          <p:cNvPr id="2053" name="Rectangle 9"/>
          <p:cNvSpPr>
            <a:spLocks noChangeArrowheads="1"/>
          </p:cNvSpPr>
          <p:nvPr/>
        </p:nvSpPr>
        <p:spPr bwMode="auto">
          <a:xfrm>
            <a:off x="0" y="0"/>
            <a:ext cx="184731" cy="369332"/>
          </a:xfrm>
          <a:prstGeom prst="rect">
            <a:avLst/>
          </a:prstGeom>
          <a:noFill/>
          <a:ln w="9525">
            <a:noFill/>
            <a:miter lim="800000"/>
            <a:headEnd/>
            <a:tailEnd/>
          </a:ln>
        </p:spPr>
        <p:txBody>
          <a:bodyPr wrap="none" anchor="ctr">
            <a:spAutoFit/>
          </a:bodyPr>
          <a:lstStyle/>
          <a:p>
            <a:pPr eaLnBrk="1" hangingPunct="1"/>
            <a:endParaRPr lang="en-US">
              <a:latin typeface="Calibri" pitchFamily="34" charset="0"/>
            </a:endParaRPr>
          </a:p>
        </p:txBody>
      </p:sp>
      <p:sp>
        <p:nvSpPr>
          <p:cNvPr id="2054" name="Rectangle 12"/>
          <p:cNvSpPr>
            <a:spLocks noChangeArrowheads="1"/>
          </p:cNvSpPr>
          <p:nvPr/>
        </p:nvSpPr>
        <p:spPr bwMode="auto">
          <a:xfrm>
            <a:off x="0" y="0"/>
            <a:ext cx="184731" cy="369332"/>
          </a:xfrm>
          <a:prstGeom prst="rect">
            <a:avLst/>
          </a:prstGeom>
          <a:noFill/>
          <a:ln w="9525">
            <a:noFill/>
            <a:miter lim="800000"/>
            <a:headEnd/>
            <a:tailEnd/>
          </a:ln>
        </p:spPr>
        <p:txBody>
          <a:bodyPr wrap="none" anchor="ctr">
            <a:spAutoFit/>
          </a:bodyPr>
          <a:lstStyle/>
          <a:p>
            <a:pPr eaLnBrk="1" hangingPunct="1"/>
            <a:endParaRPr lang="en-US">
              <a:latin typeface="Calibri" pitchFamily="34" charset="0"/>
            </a:endParaRPr>
          </a:p>
        </p:txBody>
      </p:sp>
      <p:sp>
        <p:nvSpPr>
          <p:cNvPr id="2055" name="Rectangle 15"/>
          <p:cNvSpPr>
            <a:spLocks noChangeArrowheads="1"/>
          </p:cNvSpPr>
          <p:nvPr/>
        </p:nvSpPr>
        <p:spPr bwMode="auto">
          <a:xfrm>
            <a:off x="0" y="0"/>
            <a:ext cx="184731" cy="369332"/>
          </a:xfrm>
          <a:prstGeom prst="rect">
            <a:avLst/>
          </a:prstGeom>
          <a:noFill/>
          <a:ln w="9525">
            <a:noFill/>
            <a:miter lim="800000"/>
            <a:headEnd/>
            <a:tailEnd/>
          </a:ln>
        </p:spPr>
        <p:txBody>
          <a:bodyPr wrap="none" anchor="ctr">
            <a:spAutoFit/>
          </a:bodyPr>
          <a:lstStyle/>
          <a:p>
            <a:pPr eaLnBrk="1" hangingPunct="1"/>
            <a:endParaRPr lang="en-US">
              <a:latin typeface="Calibri" pitchFamily="34" charset="0"/>
            </a:endParaRPr>
          </a:p>
        </p:txBody>
      </p:sp>
      <p:pic>
        <p:nvPicPr>
          <p:cNvPr id="2056" name="Picture 17"/>
          <p:cNvPicPr>
            <a:picLocks noChangeAspect="1" noChangeArrowheads="1"/>
          </p:cNvPicPr>
          <p:nvPr/>
        </p:nvPicPr>
        <p:blipFill>
          <a:blip r:embed="rId2"/>
          <a:srcRect/>
          <a:stretch>
            <a:fillRect/>
          </a:stretch>
        </p:blipFill>
        <p:spPr bwMode="auto">
          <a:xfrm>
            <a:off x="3962401" y="6302376"/>
            <a:ext cx="4271433" cy="555625"/>
          </a:xfrm>
          <a:prstGeom prst="rect">
            <a:avLst/>
          </a:prstGeom>
          <a:noFill/>
          <a:ln w="9525">
            <a:noFill/>
            <a:miter lim="800000"/>
            <a:headEnd/>
            <a:tailEnd/>
          </a:ln>
        </p:spPr>
      </p:pic>
      <p:sp>
        <p:nvSpPr>
          <p:cNvPr id="10" name="TextBox 9"/>
          <p:cNvSpPr txBox="1"/>
          <p:nvPr/>
        </p:nvSpPr>
        <p:spPr>
          <a:xfrm>
            <a:off x="792363" y="1054310"/>
            <a:ext cx="10464800" cy="523875"/>
          </a:xfrm>
          <a:prstGeom prst="rect">
            <a:avLst/>
          </a:prstGeom>
          <a:noFill/>
        </p:spPr>
        <p:txBody>
          <a:bodyPr>
            <a:spAutoFit/>
          </a:bodyPr>
          <a:lstStyle/>
          <a:p>
            <a:pPr algn="ctr" eaLnBrk="1" fontAlgn="auto" hangingPunct="1">
              <a:spcBef>
                <a:spcPts val="0"/>
              </a:spcBef>
              <a:spcAft>
                <a:spcPts val="0"/>
              </a:spcAft>
              <a:defRPr/>
            </a:pPr>
            <a:r>
              <a:rPr lang="en-US" sz="2800" b="1" dirty="0">
                <a:ln w="0"/>
                <a:solidFill>
                  <a:srgbClr val="0000FF"/>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CHÍNH TẢ(NGHE-VIẾT)</a:t>
            </a:r>
          </a:p>
        </p:txBody>
      </p:sp>
      <p:sp>
        <p:nvSpPr>
          <p:cNvPr id="11" name="TextBox 10"/>
          <p:cNvSpPr txBox="1">
            <a:spLocks noChangeArrowheads="1"/>
          </p:cNvSpPr>
          <p:nvPr/>
        </p:nvSpPr>
        <p:spPr bwMode="auto">
          <a:xfrm>
            <a:off x="581738" y="1917493"/>
            <a:ext cx="10765367" cy="646113"/>
          </a:xfrm>
          <a:prstGeom prst="rect">
            <a:avLst/>
          </a:prstGeom>
          <a:noFill/>
          <a:ln w="9525">
            <a:noFill/>
            <a:miter lim="800000"/>
            <a:headEnd/>
            <a:tailEnd/>
          </a:ln>
        </p:spPr>
        <p:txBody>
          <a:bodyPr>
            <a:spAutoFit/>
          </a:bodyPr>
          <a:lstStyle/>
          <a:p>
            <a:pPr algn="ctr" eaLnBrk="1" hangingPunct="1">
              <a:spcBef>
                <a:spcPct val="20000"/>
              </a:spcBef>
              <a:buFont typeface="Arial" charset="0"/>
              <a:buNone/>
            </a:pPr>
            <a:r>
              <a:rPr lang="en-US" sz="3600" b="1" dirty="0" err="1">
                <a:solidFill>
                  <a:srgbClr val="FF3300"/>
                </a:solidFill>
                <a:latin typeface="Times New Roman" pitchFamily="18" charset="0"/>
                <a:cs typeface="Times New Roman" pitchFamily="18" charset="0"/>
              </a:rPr>
              <a:t>Họa</a:t>
            </a:r>
            <a:r>
              <a:rPr lang="en-US" sz="3600" b="1" dirty="0">
                <a:solidFill>
                  <a:srgbClr val="FF3300"/>
                </a:solidFill>
                <a:latin typeface="Times New Roman" pitchFamily="18" charset="0"/>
                <a:cs typeface="Times New Roman" pitchFamily="18" charset="0"/>
              </a:rPr>
              <a:t> </a:t>
            </a:r>
            <a:r>
              <a:rPr lang="en-US" sz="3600" b="1" dirty="0" err="1">
                <a:solidFill>
                  <a:srgbClr val="FF3300"/>
                </a:solidFill>
                <a:latin typeface="Times New Roman" pitchFamily="18" charset="0"/>
                <a:cs typeface="Times New Roman" pitchFamily="18" charset="0"/>
              </a:rPr>
              <a:t>sĩ</a:t>
            </a:r>
            <a:r>
              <a:rPr lang="en-US" sz="3600" b="1" dirty="0">
                <a:solidFill>
                  <a:srgbClr val="FF3300"/>
                </a:solidFill>
                <a:latin typeface="Times New Roman" pitchFamily="18" charset="0"/>
                <a:cs typeface="Times New Roman" pitchFamily="18" charset="0"/>
              </a:rPr>
              <a:t> </a:t>
            </a:r>
            <a:r>
              <a:rPr lang="en-US" sz="3600" b="1" dirty="0" err="1">
                <a:solidFill>
                  <a:srgbClr val="FF3300"/>
                </a:solidFill>
                <a:latin typeface="Times New Roman" pitchFamily="18" charset="0"/>
                <a:cs typeface="Times New Roman" pitchFamily="18" charset="0"/>
              </a:rPr>
              <a:t>Tô</a:t>
            </a:r>
            <a:r>
              <a:rPr lang="en-US" sz="3600" b="1" dirty="0">
                <a:solidFill>
                  <a:srgbClr val="FF3300"/>
                </a:solidFill>
                <a:latin typeface="Times New Roman" pitchFamily="18" charset="0"/>
                <a:cs typeface="Times New Roman" pitchFamily="18" charset="0"/>
              </a:rPr>
              <a:t> </a:t>
            </a:r>
            <a:r>
              <a:rPr lang="en-US" sz="3600" b="1" dirty="0" err="1">
                <a:solidFill>
                  <a:srgbClr val="FF3300"/>
                </a:solidFill>
                <a:latin typeface="Times New Roman" pitchFamily="18" charset="0"/>
                <a:cs typeface="Times New Roman" pitchFamily="18" charset="0"/>
              </a:rPr>
              <a:t>Ngọc</a:t>
            </a:r>
            <a:r>
              <a:rPr lang="en-US" sz="3600" b="1" dirty="0">
                <a:solidFill>
                  <a:srgbClr val="FF3300"/>
                </a:solidFill>
                <a:latin typeface="Times New Roman" pitchFamily="18" charset="0"/>
                <a:cs typeface="Times New Roman" pitchFamily="18" charset="0"/>
              </a:rPr>
              <a:t> </a:t>
            </a:r>
            <a:r>
              <a:rPr lang="en-US" sz="3600" b="1" dirty="0" err="1">
                <a:solidFill>
                  <a:srgbClr val="FF3300"/>
                </a:solidFill>
                <a:latin typeface="Times New Roman" pitchFamily="18" charset="0"/>
                <a:cs typeface="Times New Roman" pitchFamily="18" charset="0"/>
              </a:rPr>
              <a:t>Vân</a:t>
            </a:r>
            <a:endParaRPr lang="en-US" sz="3600" dirty="0">
              <a:latin typeface="Calibri" pitchFamily="34" charset="0"/>
            </a:endParaRPr>
          </a:p>
        </p:txBody>
      </p:sp>
      <p:grpSp>
        <p:nvGrpSpPr>
          <p:cNvPr id="2" name="Group 30"/>
          <p:cNvGrpSpPr>
            <a:grpSpLocks/>
          </p:cNvGrpSpPr>
          <p:nvPr/>
        </p:nvGrpSpPr>
        <p:grpSpPr bwMode="auto">
          <a:xfrm>
            <a:off x="-101600" y="0"/>
            <a:ext cx="12192000" cy="7010400"/>
            <a:chOff x="0" y="0"/>
            <a:chExt cx="9144000" cy="7010400"/>
          </a:xfrm>
        </p:grpSpPr>
        <p:pic>
          <p:nvPicPr>
            <p:cNvPr id="2073" name="Picture 2" descr="POINSET2"/>
            <p:cNvPicPr>
              <a:picLocks noChangeAspect="1" noChangeArrowheads="1"/>
            </p:cNvPicPr>
            <p:nvPr/>
          </p:nvPicPr>
          <p:blipFill>
            <a:blip r:embed="rId3"/>
            <a:srcRect/>
            <a:stretch>
              <a:fillRect/>
            </a:stretch>
          </p:blipFill>
          <p:spPr bwMode="auto">
            <a:xfrm>
              <a:off x="0" y="0"/>
              <a:ext cx="1676400" cy="1676400"/>
            </a:xfrm>
            <a:prstGeom prst="rect">
              <a:avLst/>
            </a:prstGeom>
            <a:noFill/>
            <a:ln w="9525">
              <a:noFill/>
              <a:miter lim="800000"/>
              <a:headEnd/>
              <a:tailEnd/>
            </a:ln>
          </p:spPr>
        </p:pic>
        <p:pic>
          <p:nvPicPr>
            <p:cNvPr id="2074" name="Picture 3"/>
            <p:cNvPicPr>
              <a:picLocks noChangeAspect="1" noChangeArrowheads="1"/>
            </p:cNvPicPr>
            <p:nvPr/>
          </p:nvPicPr>
          <p:blipFill>
            <a:blip r:embed="rId4"/>
            <a:srcRect/>
            <a:stretch>
              <a:fillRect/>
            </a:stretch>
          </p:blipFill>
          <p:spPr bwMode="auto">
            <a:xfrm>
              <a:off x="0" y="4102768"/>
              <a:ext cx="2209800" cy="2907632"/>
            </a:xfrm>
            <a:prstGeom prst="rect">
              <a:avLst/>
            </a:prstGeom>
            <a:noFill/>
            <a:ln w="9525">
              <a:noFill/>
              <a:miter lim="800000"/>
              <a:headEnd/>
              <a:tailEnd/>
            </a:ln>
          </p:spPr>
        </p:pic>
        <p:pic>
          <p:nvPicPr>
            <p:cNvPr id="2075" name="Picture 8"/>
            <p:cNvPicPr>
              <a:picLocks noChangeAspect="1" noChangeArrowheads="1"/>
            </p:cNvPicPr>
            <p:nvPr/>
          </p:nvPicPr>
          <p:blipFill>
            <a:blip r:embed="rId5"/>
            <a:srcRect/>
            <a:stretch>
              <a:fillRect/>
            </a:stretch>
          </p:blipFill>
          <p:spPr bwMode="auto">
            <a:xfrm>
              <a:off x="7162800" y="3962400"/>
              <a:ext cx="1981200" cy="2895600"/>
            </a:xfrm>
            <a:prstGeom prst="rect">
              <a:avLst/>
            </a:prstGeom>
            <a:noFill/>
            <a:ln w="9525">
              <a:noFill/>
              <a:miter lim="800000"/>
              <a:headEnd/>
              <a:tailEnd/>
            </a:ln>
          </p:spPr>
        </p:pic>
        <p:pic>
          <p:nvPicPr>
            <p:cNvPr id="2076" name="Picture 16" descr="BELLBRDR"/>
            <p:cNvPicPr>
              <a:picLocks noChangeAspect="1" noChangeArrowheads="1"/>
            </p:cNvPicPr>
            <p:nvPr/>
          </p:nvPicPr>
          <p:blipFill>
            <a:blip r:embed="rId6"/>
            <a:srcRect/>
            <a:stretch>
              <a:fillRect/>
            </a:stretch>
          </p:blipFill>
          <p:spPr bwMode="auto">
            <a:xfrm rot="5400000">
              <a:off x="-1447800" y="3200400"/>
              <a:ext cx="3276600" cy="381000"/>
            </a:xfrm>
            <a:prstGeom prst="rect">
              <a:avLst/>
            </a:prstGeom>
            <a:noFill/>
            <a:ln w="9525">
              <a:noFill/>
              <a:miter lim="800000"/>
              <a:headEnd/>
              <a:tailEnd/>
            </a:ln>
          </p:spPr>
        </p:pic>
        <p:pic>
          <p:nvPicPr>
            <p:cNvPr id="2077" name="Picture 16" descr="BELLBRDR"/>
            <p:cNvPicPr>
              <a:picLocks noChangeAspect="1" noChangeArrowheads="1"/>
            </p:cNvPicPr>
            <p:nvPr/>
          </p:nvPicPr>
          <p:blipFill>
            <a:blip r:embed="rId6"/>
            <a:srcRect/>
            <a:stretch>
              <a:fillRect/>
            </a:stretch>
          </p:blipFill>
          <p:spPr bwMode="auto">
            <a:xfrm rot="5400000" flipV="1">
              <a:off x="7315200" y="3200400"/>
              <a:ext cx="3276600" cy="381000"/>
            </a:xfrm>
            <a:prstGeom prst="rect">
              <a:avLst/>
            </a:prstGeom>
            <a:noFill/>
            <a:ln w="9525">
              <a:noFill/>
              <a:miter lim="800000"/>
              <a:headEnd/>
              <a:tailEnd/>
            </a:ln>
          </p:spPr>
        </p:pic>
        <p:pic>
          <p:nvPicPr>
            <p:cNvPr id="2078" name="Picture 2" descr="POINSET2"/>
            <p:cNvPicPr>
              <a:picLocks noChangeAspect="1" noChangeArrowheads="1"/>
            </p:cNvPicPr>
            <p:nvPr/>
          </p:nvPicPr>
          <p:blipFill>
            <a:blip r:embed="rId3"/>
            <a:srcRect/>
            <a:stretch>
              <a:fillRect/>
            </a:stretch>
          </p:blipFill>
          <p:spPr bwMode="auto">
            <a:xfrm flipH="1">
              <a:off x="7467600" y="0"/>
              <a:ext cx="1676400" cy="1676400"/>
            </a:xfrm>
            <a:prstGeom prst="rect">
              <a:avLst/>
            </a:prstGeom>
            <a:noFill/>
            <a:ln w="9525">
              <a:noFill/>
              <a:miter lim="800000"/>
              <a:headEnd/>
              <a:tailEnd/>
            </a:ln>
          </p:spPr>
        </p:pic>
      </p:grpSp>
      <p:sp>
        <p:nvSpPr>
          <p:cNvPr id="2061" name="Rectangle 28"/>
          <p:cNvSpPr>
            <a:spLocks noChangeArrowheads="1"/>
          </p:cNvSpPr>
          <p:nvPr/>
        </p:nvSpPr>
        <p:spPr bwMode="auto">
          <a:xfrm>
            <a:off x="0" y="0"/>
            <a:ext cx="184731" cy="369332"/>
          </a:xfrm>
          <a:prstGeom prst="rect">
            <a:avLst/>
          </a:prstGeom>
          <a:noFill/>
          <a:ln w="9525">
            <a:noFill/>
            <a:miter lim="800000"/>
            <a:headEnd/>
            <a:tailEnd/>
          </a:ln>
        </p:spPr>
        <p:txBody>
          <a:bodyPr wrap="none" anchor="ctr">
            <a:spAutoFit/>
          </a:bodyPr>
          <a:lstStyle/>
          <a:p>
            <a:pPr eaLnBrk="1" hangingPunct="1"/>
            <a:endParaRPr lang="en-US">
              <a:latin typeface="Calibri" pitchFamily="34" charset="0"/>
            </a:endParaRPr>
          </a:p>
        </p:txBody>
      </p:sp>
      <p:grpSp>
        <p:nvGrpSpPr>
          <p:cNvPr id="3" name="Group 18"/>
          <p:cNvGrpSpPr>
            <a:grpSpLocks/>
          </p:cNvGrpSpPr>
          <p:nvPr/>
        </p:nvGrpSpPr>
        <p:grpSpPr bwMode="auto">
          <a:xfrm>
            <a:off x="3657600" y="3810001"/>
            <a:ext cx="4064000" cy="1655763"/>
            <a:chOff x="5225" y="9335"/>
            <a:chExt cx="2520" cy="1750"/>
          </a:xfrm>
        </p:grpSpPr>
        <p:sp>
          <p:nvSpPr>
            <p:cNvPr id="22" name="AutoShape 27" descr="2"/>
            <p:cNvSpPr>
              <a:spLocks noChangeArrowheads="1"/>
            </p:cNvSpPr>
            <p:nvPr/>
          </p:nvSpPr>
          <p:spPr bwMode="auto">
            <a:xfrm>
              <a:off x="5225" y="10186"/>
              <a:ext cx="2520" cy="899"/>
            </a:xfrm>
            <a:prstGeom prst="wave">
              <a:avLst>
                <a:gd name="adj1" fmla="val 20644"/>
                <a:gd name="adj2" fmla="val 0"/>
              </a:avLst>
            </a:prstGeom>
            <a:blipFill dpi="0" rotWithShape="0">
              <a:blip r:embed="rId7" cstate="print"/>
              <a:srcRect/>
              <a:stretch>
                <a:fillRect/>
              </a:stretch>
            </a:blipFill>
            <a:ln w="9525">
              <a:noFill/>
              <a:round/>
              <a:headEnd/>
              <a:tailEnd/>
            </a:ln>
            <a:effectLst>
              <a:outerShdw dist="107763" dir="2700000" algn="ctr" rotWithShape="0">
                <a:srgbClr val="C0C0C0"/>
              </a:outerShdw>
            </a:effectLst>
          </p:spPr>
          <p:txBody>
            <a:bodyPr/>
            <a:lstStyle/>
            <a:p>
              <a:pPr eaLnBrk="1" fontAlgn="auto" hangingPunct="1">
                <a:spcBef>
                  <a:spcPts val="0"/>
                </a:spcBef>
                <a:spcAft>
                  <a:spcPts val="0"/>
                </a:spcAft>
                <a:defRPr/>
              </a:pPr>
              <a:endParaRPr lang="en-US">
                <a:latin typeface="+mn-lt"/>
              </a:endParaRPr>
            </a:p>
          </p:txBody>
        </p:sp>
        <p:pic>
          <p:nvPicPr>
            <p:cNvPr id="2065" name="Picture 26" descr="cosmoS"/>
            <p:cNvPicPr>
              <a:picLocks noChangeAspect="1" noChangeArrowheads="1"/>
            </p:cNvPicPr>
            <p:nvPr/>
          </p:nvPicPr>
          <p:blipFill>
            <a:blip r:embed="rId8"/>
            <a:srcRect/>
            <a:stretch>
              <a:fillRect/>
            </a:stretch>
          </p:blipFill>
          <p:spPr bwMode="auto">
            <a:xfrm>
              <a:off x="6302" y="9335"/>
              <a:ext cx="1080" cy="888"/>
            </a:xfrm>
            <a:prstGeom prst="rect">
              <a:avLst/>
            </a:prstGeom>
            <a:noFill/>
            <a:ln w="9525">
              <a:noFill/>
              <a:miter lim="800000"/>
              <a:headEnd/>
              <a:tailEnd/>
            </a:ln>
          </p:spPr>
        </p:pic>
        <p:pic>
          <p:nvPicPr>
            <p:cNvPr id="2066" name="Picture 25" descr="BOOK2"/>
            <p:cNvPicPr>
              <a:picLocks noChangeAspect="1" noChangeArrowheads="1"/>
            </p:cNvPicPr>
            <p:nvPr/>
          </p:nvPicPr>
          <p:blipFill>
            <a:blip r:embed="rId9"/>
            <a:srcRect/>
            <a:stretch>
              <a:fillRect/>
            </a:stretch>
          </p:blipFill>
          <p:spPr bwMode="auto">
            <a:xfrm>
              <a:off x="6014" y="10122"/>
              <a:ext cx="1260" cy="900"/>
            </a:xfrm>
            <a:prstGeom prst="rect">
              <a:avLst/>
            </a:prstGeom>
            <a:noFill/>
            <a:ln w="9525">
              <a:noFill/>
              <a:miter lim="800000"/>
              <a:headEnd/>
              <a:tailEnd/>
            </a:ln>
          </p:spPr>
        </p:pic>
        <p:pic>
          <p:nvPicPr>
            <p:cNvPr id="2067" name="Picture 24" descr="BOOK1"/>
            <p:cNvPicPr>
              <a:picLocks noChangeAspect="1" noChangeArrowheads="1"/>
            </p:cNvPicPr>
            <p:nvPr/>
          </p:nvPicPr>
          <p:blipFill>
            <a:blip r:embed="rId10"/>
            <a:srcRect/>
            <a:stretch>
              <a:fillRect/>
            </a:stretch>
          </p:blipFill>
          <p:spPr bwMode="auto">
            <a:xfrm>
              <a:off x="5842" y="9848"/>
              <a:ext cx="1635" cy="795"/>
            </a:xfrm>
            <a:prstGeom prst="rect">
              <a:avLst/>
            </a:prstGeom>
            <a:noFill/>
            <a:ln w="9525">
              <a:noFill/>
              <a:miter lim="800000"/>
              <a:headEnd/>
              <a:tailEnd/>
            </a:ln>
          </p:spPr>
        </p:pic>
        <p:pic>
          <p:nvPicPr>
            <p:cNvPr id="2068" name="Picture 23" descr="QUILLPEN"/>
            <p:cNvPicPr>
              <a:picLocks noChangeAspect="1" noChangeArrowheads="1"/>
            </p:cNvPicPr>
            <p:nvPr/>
          </p:nvPicPr>
          <p:blipFill>
            <a:blip r:embed="rId11"/>
            <a:srcRect/>
            <a:stretch>
              <a:fillRect/>
            </a:stretch>
          </p:blipFill>
          <p:spPr bwMode="auto">
            <a:xfrm>
              <a:off x="5615" y="9336"/>
              <a:ext cx="702" cy="1396"/>
            </a:xfrm>
            <a:prstGeom prst="rect">
              <a:avLst/>
            </a:prstGeom>
            <a:noFill/>
            <a:ln w="9525">
              <a:noFill/>
              <a:miter lim="800000"/>
              <a:headEnd/>
              <a:tailEnd/>
            </a:ln>
          </p:spPr>
        </p:pic>
        <p:sp>
          <p:nvSpPr>
            <p:cNvPr id="2069" name="Text Box 22"/>
            <p:cNvSpPr txBox="1">
              <a:spLocks noChangeArrowheads="1"/>
            </p:cNvSpPr>
            <p:nvPr/>
          </p:nvSpPr>
          <p:spPr bwMode="auto">
            <a:xfrm>
              <a:off x="5867" y="9897"/>
              <a:ext cx="900" cy="540"/>
            </a:xfrm>
            <a:prstGeom prst="rect">
              <a:avLst/>
            </a:prstGeom>
            <a:noFill/>
            <a:ln w="9525">
              <a:noFill/>
              <a:miter lim="800000"/>
              <a:headEnd/>
              <a:tailEnd/>
            </a:ln>
          </p:spPr>
          <p:txBody>
            <a:bodyPr/>
            <a:lstStyle/>
            <a:p>
              <a:pPr algn="r" eaLnBrk="1" hangingPunct="1"/>
              <a:r>
                <a:rPr lang="en-US" sz="800" b="1">
                  <a:latin typeface="VnBangkok" pitchFamily="2" charset="0"/>
                  <a:cs typeface="Times New Roman" pitchFamily="18" charset="0"/>
                </a:rPr>
                <a:t> </a:t>
              </a:r>
              <a:endParaRPr lang="en-US">
                <a:latin typeface="Calibri" pitchFamily="34" charset="0"/>
                <a:cs typeface="Times New Roman" pitchFamily="18" charset="0"/>
              </a:endParaRPr>
            </a:p>
          </p:txBody>
        </p:sp>
        <p:sp>
          <p:nvSpPr>
            <p:cNvPr id="2070" name="Text Box 21"/>
            <p:cNvSpPr txBox="1">
              <a:spLocks noChangeArrowheads="1"/>
            </p:cNvSpPr>
            <p:nvPr/>
          </p:nvSpPr>
          <p:spPr bwMode="auto">
            <a:xfrm>
              <a:off x="6665" y="9863"/>
              <a:ext cx="577" cy="370"/>
            </a:xfrm>
            <a:prstGeom prst="rect">
              <a:avLst/>
            </a:prstGeom>
            <a:noFill/>
            <a:ln w="9525">
              <a:noFill/>
              <a:miter lim="800000"/>
              <a:headEnd/>
              <a:tailEnd/>
            </a:ln>
          </p:spPr>
          <p:txBody>
            <a:bodyPr/>
            <a:lstStyle/>
            <a:p>
              <a:pPr eaLnBrk="1" hangingPunct="1"/>
              <a:endParaRPr lang="en-US">
                <a:latin typeface="Calibri" pitchFamily="34" charset="0"/>
              </a:endParaRPr>
            </a:p>
          </p:txBody>
        </p:sp>
        <p:sp>
          <p:nvSpPr>
            <p:cNvPr id="2071" name="WordArt 20"/>
            <p:cNvSpPr>
              <a:spLocks noChangeArrowheads="1" noChangeShapeType="1" noTextEdit="1"/>
            </p:cNvSpPr>
            <p:nvPr/>
          </p:nvSpPr>
          <p:spPr bwMode="auto">
            <a:xfrm rot="1334491">
              <a:off x="6130" y="10696"/>
              <a:ext cx="600" cy="125"/>
            </a:xfrm>
            <a:prstGeom prst="rect">
              <a:avLst/>
            </a:prstGeom>
          </p:spPr>
          <p:txBody>
            <a:bodyPr wrap="none" fromWordArt="1">
              <a:prstTxWarp prst="textPlain">
                <a:avLst>
                  <a:gd name="adj" fmla="val 59282"/>
                </a:avLst>
              </a:prstTxWarp>
            </a:bodyPr>
            <a:lstStyle/>
            <a:p>
              <a:pPr algn="ctr"/>
              <a:r>
                <a:rPr lang="en-US" sz="3600" b="1" kern="10">
                  <a:ln w="9525">
                    <a:noFill/>
                    <a:round/>
                    <a:headEnd/>
                    <a:tailEnd/>
                  </a:ln>
                  <a:solidFill>
                    <a:srgbClr val="FFFFFF"/>
                  </a:solidFill>
                  <a:latin typeface="VNbritannic"/>
                </a:rPr>
                <a:t>NÀM </a:t>
              </a:r>
            </a:p>
          </p:txBody>
        </p:sp>
        <p:sp>
          <p:nvSpPr>
            <p:cNvPr id="2072" name="Text Box 19"/>
            <p:cNvSpPr txBox="1">
              <a:spLocks noChangeArrowheads="1"/>
            </p:cNvSpPr>
            <p:nvPr/>
          </p:nvSpPr>
          <p:spPr bwMode="auto">
            <a:xfrm>
              <a:off x="6623" y="10049"/>
              <a:ext cx="720" cy="540"/>
            </a:xfrm>
            <a:prstGeom prst="rect">
              <a:avLst/>
            </a:prstGeom>
            <a:noFill/>
            <a:ln w="9525">
              <a:noFill/>
              <a:miter lim="800000"/>
              <a:headEnd/>
              <a:tailEnd/>
            </a:ln>
          </p:spPr>
          <p:txBody>
            <a:bodyPr/>
            <a:lstStyle/>
            <a:p>
              <a:pPr eaLnBrk="1" hangingPunct="1"/>
              <a:endParaRPr lang="en-US">
                <a:latin typeface="Calibri"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iterate type="lt">
                                    <p:tmPct val="0"/>
                                  </p:iterate>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0" fill="hold"/>
                                        <p:tgtEl>
                                          <p:spTgt spid="11"/>
                                        </p:tgtEl>
                                        <p:attrNameLst>
                                          <p:attrName>ppt_x</p:attrName>
                                        </p:attrNameLst>
                                      </p:cBhvr>
                                      <p:tavLst>
                                        <p:tav tm="0">
                                          <p:val>
                                            <p:strVal val="1+#ppt_w/2"/>
                                          </p:val>
                                        </p:tav>
                                        <p:tav tm="100000">
                                          <p:val>
                                            <p:strVal val="#ppt_x"/>
                                          </p:val>
                                        </p:tav>
                                      </p:tavLst>
                                    </p:anim>
                                    <p:anim calcmode="lin" valueType="num">
                                      <p:cBhvr additive="base">
                                        <p:cTn id="8" dur="5000" fill="hold"/>
                                        <p:tgtEl>
                                          <p:spTgt spid="11"/>
                                        </p:tgtEl>
                                        <p:attrNameLst>
                                          <p:attrName>ppt_y</p:attrName>
                                        </p:attrNameLst>
                                      </p:cBhvr>
                                      <p:tavLst>
                                        <p:tav tm="0">
                                          <p:val>
                                            <p:strVal val="#ppt_y"/>
                                          </p:val>
                                        </p:tav>
                                        <p:tav tm="100000">
                                          <p:val>
                                            <p:strVal val="#ppt_y"/>
                                          </p:val>
                                        </p:tav>
                                      </p:tavLst>
                                    </p:anim>
                                  </p:childTnLst>
                                </p:cTn>
                              </p:par>
                              <p:par>
                                <p:cTn id="9" presetID="8" presetClass="emph" presetSubtype="0" repeatCount="2000" fill="hold" grpId="1" nodeType="withEffect">
                                  <p:stCondLst>
                                    <p:cond delay="0"/>
                                  </p:stCondLst>
                                  <p:iterate type="lt">
                                    <p:tmPct val="0"/>
                                  </p:iterate>
                                  <p:childTnLst>
                                    <p:animRot by="43200000">
                                      <p:cBhvr>
                                        <p:cTn id="10" dur="5000" fill="hold"/>
                                        <p:tgtEl>
                                          <p:spTgt spid="11"/>
                                        </p:tgtEl>
                                        <p:attrNameLst>
                                          <p:attrName>r</p:attrName>
                                        </p:attrNameLst>
                                      </p:cBhvr>
                                    </p:animRot>
                                  </p:childTnLst>
                                </p:cTn>
                              </p:par>
                              <p:par>
                                <p:cTn id="11" presetID="20" presetClass="emph" presetSubtype="0" repeatCount="indefinite" fill="hold" grpId="2" nodeType="withEffect">
                                  <p:stCondLst>
                                    <p:cond delay="0"/>
                                  </p:stCondLst>
                                  <p:iterate type="lt">
                                    <p:tmPct val="10000"/>
                                  </p:iterate>
                                  <p:childTnLst>
                                    <p:set>
                                      <p:cBhvr override="childStyle">
                                        <p:cTn id="12" dur="500" autoRev="1" fill="hold"/>
                                        <p:tgtEl>
                                          <p:spTgt spid="11"/>
                                        </p:tgtEl>
                                        <p:attrNameLst>
                                          <p:attrName>style.color</p:attrName>
                                        </p:attrNameLst>
                                      </p:cBhvr>
                                      <p:to>
                                        <p:clrVal>
                                          <a:srgbClr val="356AA5"/>
                                        </p:clrVal>
                                      </p:to>
                                    </p:set>
                                    <p:set>
                                      <p:cBhvr>
                                        <p:cTn id="13" dur="500" autoRev="1" fill="hold"/>
                                        <p:tgtEl>
                                          <p:spTgt spid="11"/>
                                        </p:tgtEl>
                                        <p:attrNameLst>
                                          <p:attrName>fillcolor</p:attrName>
                                        </p:attrNameLst>
                                      </p:cBhvr>
                                      <p:to>
                                        <p:clrVal>
                                          <a:srgbClr val="356AA5"/>
                                        </p:clrVal>
                                      </p:to>
                                    </p:set>
                                    <p:set>
                                      <p:cBhvr>
                                        <p:cTn id="14" dur="500" autoRev="1" fill="hold"/>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11"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ut 3D  dong"/>
          <p:cNvPicPr>
            <a:picLocks noChangeAspect="1" noChangeArrowheads="1" noCrop="1"/>
          </p:cNvPicPr>
          <p:nvPr/>
        </p:nvPicPr>
        <p:blipFill>
          <a:blip r:embed="rId2">
            <a:extLst>
              <a:ext uri="{28A0092B-C50C-407E-A947-70E740481C1C}">
                <a14:useLocalDpi xmlns="" xmlns:a14="http://schemas.microsoft.com/office/drawing/2010/main" val="0"/>
              </a:ext>
            </a:extLst>
          </a:blip>
          <a:srcRect/>
          <a:stretch>
            <a:fillRect/>
          </a:stretch>
        </p:blipFill>
        <p:spPr bwMode="auto">
          <a:xfrm>
            <a:off x="30599" y="0"/>
            <a:ext cx="1447800" cy="1143000"/>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4" descr="Picture17"/>
          <p:cNvPicPr>
            <a:picLocks noChangeAspect="1" noChangeArrowheads="1" noCrop="1"/>
          </p:cNvPicPr>
          <p:nvPr/>
        </p:nvPicPr>
        <p:blipFill>
          <a:blip r:embed="rId3">
            <a:extLst>
              <a:ext uri="{28A0092B-C50C-407E-A947-70E740481C1C}">
                <a14:useLocalDpi xmlns="" xmlns:a14="http://schemas.microsoft.com/office/drawing/2010/main" val="0"/>
              </a:ext>
            </a:extLst>
          </a:blip>
          <a:srcRect/>
          <a:stretch>
            <a:fillRect/>
          </a:stretch>
        </p:blipFill>
        <p:spPr bwMode="auto">
          <a:xfrm>
            <a:off x="4343400" y="2877378"/>
            <a:ext cx="3505200" cy="2667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p:nvSpPr>
        <p:spPr>
          <a:xfrm>
            <a:off x="625643" y="1863252"/>
            <a:ext cx="3930178" cy="769441"/>
          </a:xfrm>
          <a:prstGeom prst="rect">
            <a:avLst/>
          </a:prstGeom>
        </p:spPr>
        <p:txBody>
          <a:bodyPr wrap="none">
            <a:spAutoFit/>
          </a:bodyPr>
          <a:lstStyle/>
          <a:p>
            <a:r>
              <a:rPr lang="en-US" sz="4400" b="1" dirty="0">
                <a:solidFill>
                  <a:srgbClr val="FF0000"/>
                </a:solidFill>
                <a:latin typeface="Times New Roman" pitchFamily="18" charset="0"/>
                <a:cs typeface="Times New Roman" pitchFamily="18" charset="0"/>
              </a:rPr>
              <a:t>c. Viết chính tả</a:t>
            </a:r>
            <a:r>
              <a:rPr lang="en-US" sz="4400" dirty="0">
                <a:solidFill>
                  <a:srgbClr val="FF0000"/>
                </a:solidFill>
                <a:latin typeface="Times New Roman" pitchFamily="18" charset="0"/>
                <a:cs typeface="Times New Roman" pitchFamily="18" charset="0"/>
              </a:rPr>
              <a:t> </a:t>
            </a:r>
          </a:p>
        </p:txBody>
      </p:sp>
    </p:spTree>
    <p:extLst>
      <p:ext uri="{BB962C8B-B14F-4D97-AF65-F5344CB8AC3E}">
        <p14:creationId xmlns="" xmlns:p14="http://schemas.microsoft.com/office/powerpoint/2010/main" val="2211127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ut 3D  dong"/>
          <p:cNvPicPr>
            <a:picLocks noChangeAspect="1" noChangeArrowheads="1" noCrop="1"/>
          </p:cNvPicPr>
          <p:nvPr/>
        </p:nvPicPr>
        <p:blipFill>
          <a:blip r:embed="rId2">
            <a:extLst>
              <a:ext uri="{28A0092B-C50C-407E-A947-70E740481C1C}">
                <a14:useLocalDpi xmlns="" xmlns:a14="http://schemas.microsoft.com/office/drawing/2010/main" val="0"/>
              </a:ext>
            </a:extLst>
          </a:blip>
          <a:srcRect/>
          <a:stretch>
            <a:fillRect/>
          </a:stretch>
        </p:blipFill>
        <p:spPr bwMode="auto">
          <a:xfrm>
            <a:off x="30599" y="0"/>
            <a:ext cx="1447800" cy="11430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p:cNvSpPr/>
          <p:nvPr/>
        </p:nvSpPr>
        <p:spPr>
          <a:xfrm>
            <a:off x="140420" y="1112358"/>
            <a:ext cx="12051580" cy="4832092"/>
          </a:xfrm>
          <a:prstGeom prst="rect">
            <a:avLst/>
          </a:prstGeom>
        </p:spPr>
        <p:txBody>
          <a:bodyPr wrap="square">
            <a:spAutoFit/>
          </a:bodyPr>
          <a:lstStyle/>
          <a:p>
            <a:pPr algn="ctr">
              <a:spcBef>
                <a:spcPct val="50000"/>
              </a:spcBef>
            </a:pPr>
            <a:r>
              <a:rPr lang="en-US" sz="2800" b="1" dirty="0">
                <a:latin typeface="Times New Roman" pitchFamily="18" charset="0"/>
                <a:cs typeface="Times New Roman" pitchFamily="18" charset="0"/>
              </a:rPr>
              <a:t>Họa sĩ Tô Ngọc Vân</a:t>
            </a:r>
          </a:p>
          <a:p>
            <a:pPr>
              <a:spcBef>
                <a:spcPct val="50000"/>
              </a:spcBef>
            </a:pPr>
            <a:r>
              <a:rPr lang="en-US" sz="2800" b="1" dirty="0">
                <a:latin typeface="Times New Roman" pitchFamily="18" charset="0"/>
                <a:cs typeface="Times New Roman" pitchFamily="18" charset="0"/>
              </a:rPr>
              <a:t>	Tô Ngọc Vân là một nghệ sĩ tài hoa. Ông tốt nghiệp Trường Cao đẳng Mĩ thuật Đông Dương năm 1931 và sớm nổi danh từ trước Cách mạng tháng Tám với các bức tranh </a:t>
            </a:r>
            <a:r>
              <a:rPr lang="en-US" sz="2800" b="1" i="1" dirty="0">
                <a:latin typeface="Times New Roman" pitchFamily="18" charset="0"/>
                <a:cs typeface="Times New Roman" pitchFamily="18" charset="0"/>
              </a:rPr>
              <a:t>Ánh mặt trời, Thiếu nữ bên</a:t>
            </a:r>
            <a:r>
              <a:rPr lang="en-US" sz="2800" b="1" dirty="0">
                <a:latin typeface="Times New Roman" pitchFamily="18" charset="0"/>
                <a:cs typeface="Times New Roman" pitchFamily="18" charset="0"/>
              </a:rPr>
              <a:t> </a:t>
            </a:r>
            <a:r>
              <a:rPr lang="en-US" sz="2800" b="1" i="1" dirty="0">
                <a:latin typeface="Times New Roman" pitchFamily="18" charset="0"/>
                <a:cs typeface="Times New Roman" pitchFamily="18" charset="0"/>
              </a:rPr>
              <a:t>hoa huệ, Thiếu nữ bên hoa sen</a:t>
            </a:r>
            <a:r>
              <a:rPr lang="en-US" sz="2800" b="1" dirty="0">
                <a:latin typeface="Times New Roman" pitchFamily="18" charset="0"/>
                <a:cs typeface="Times New Roman" pitchFamily="18" charset="0"/>
              </a:rPr>
              <a:t>,... Nước nhà độc lập, ông hăng hái tham gia công tác cách mạng bằng tài năng hội họa của mình. Trong chiến dịch lịch sử Điện Biên Phủ, ông đi cùng bộ đội, dân công hỏa tuyến, vẽ nhiều tranh và kí họa về họ. Đáng tiếc, chỉ trước ngày chiến thắng gần một tháng, người nghệ sĩ tài năng đã ngã xuống khi chưa đầy 50 tuổi.</a:t>
            </a:r>
          </a:p>
          <a:p>
            <a:pPr>
              <a:spcBef>
                <a:spcPct val="50000"/>
              </a:spcBef>
            </a:pPr>
            <a:r>
              <a:rPr lang="en-US" sz="2800" b="1" dirty="0">
                <a:latin typeface="Times New Roman" pitchFamily="18" charset="0"/>
                <a:cs typeface="Times New Roman" pitchFamily="18" charset="0"/>
              </a:rPr>
              <a:t>	         Theo Từ điển các nhân vật lịch sử Việt Nam</a:t>
            </a:r>
          </a:p>
        </p:txBody>
      </p:sp>
    </p:spTree>
    <p:extLst>
      <p:ext uri="{BB962C8B-B14F-4D97-AF65-F5344CB8AC3E}">
        <p14:creationId xmlns="" xmlns:p14="http://schemas.microsoft.com/office/powerpoint/2010/main" val="248077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1"/>
          <p:cNvSpPr txBox="1">
            <a:spLocks noChangeArrowheads="1"/>
          </p:cNvSpPr>
          <p:nvPr/>
        </p:nvSpPr>
        <p:spPr bwMode="auto">
          <a:xfrm>
            <a:off x="0" y="1432438"/>
            <a:ext cx="12192000" cy="532453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spcBef>
                <a:spcPct val="50000"/>
              </a:spcBef>
            </a:pPr>
            <a:r>
              <a:rPr lang="en-US" sz="4000" dirty="0">
                <a:latin typeface="Times New Roman" pitchFamily="18" charset="0"/>
                <a:cs typeface="Times New Roman" pitchFamily="18" charset="0"/>
              </a:rPr>
              <a:t>2a/ Điền </a:t>
            </a:r>
            <a:r>
              <a:rPr lang="en-US" sz="4000" i="1" dirty="0">
                <a:latin typeface="Times New Roman" pitchFamily="18" charset="0"/>
                <a:cs typeface="Times New Roman" pitchFamily="18" charset="0"/>
              </a:rPr>
              <a:t>truyện</a:t>
            </a:r>
            <a:r>
              <a:rPr lang="en-US" sz="4000" dirty="0">
                <a:latin typeface="Times New Roman" pitchFamily="18" charset="0"/>
                <a:cs typeface="Times New Roman" pitchFamily="18" charset="0"/>
              </a:rPr>
              <a:t> hay </a:t>
            </a:r>
            <a:r>
              <a:rPr lang="en-US" sz="4000" i="1" dirty="0">
                <a:latin typeface="Times New Roman" pitchFamily="18" charset="0"/>
                <a:cs typeface="Times New Roman" pitchFamily="18" charset="0"/>
              </a:rPr>
              <a:t>chuyện</a:t>
            </a:r>
            <a:r>
              <a:rPr lang="en-US" sz="4000" dirty="0">
                <a:latin typeface="Times New Roman" pitchFamily="18" charset="0"/>
                <a:cs typeface="Times New Roman" pitchFamily="18" charset="0"/>
              </a:rPr>
              <a:t> vào ô trống?</a:t>
            </a:r>
          </a:p>
          <a:p>
            <a:pPr eaLnBrk="1" hangingPunct="1">
              <a:spcBef>
                <a:spcPct val="50000"/>
              </a:spcBef>
            </a:pPr>
            <a:r>
              <a:rPr lang="en-US" sz="4000" dirty="0">
                <a:latin typeface="Times New Roman" pitchFamily="18" charset="0"/>
                <a:cs typeface="Times New Roman" pitchFamily="18" charset="0"/>
              </a:rPr>
              <a:t>     Kể                        phải trung thành </a:t>
            </a:r>
            <a:r>
              <a:rPr lang="en-US" sz="4000" dirty="0" err="1">
                <a:latin typeface="Times New Roman" pitchFamily="18" charset="0"/>
                <a:cs typeface="Times New Roman" pitchFamily="18" charset="0"/>
              </a:rPr>
              <a:t>với</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kể</a:t>
            </a:r>
            <a:r>
              <a:rPr lang="en-US" sz="4000" dirty="0">
                <a:latin typeface="Times New Roman" pitchFamily="18" charset="0"/>
                <a:cs typeface="Times New Roman" pitchFamily="18" charset="0"/>
              </a:rPr>
              <a:t> </a:t>
            </a:r>
            <a:r>
              <a:rPr lang="vi-VN" sz="4000" dirty="0" smtClean="0">
                <a:latin typeface="Times New Roman" pitchFamily="18" charset="0"/>
                <a:cs typeface="Times New Roman" pitchFamily="18" charset="0"/>
              </a:rPr>
              <a:t>, phải kể </a:t>
            </a:r>
            <a:r>
              <a:rPr lang="en-US" sz="4000" dirty="0" err="1" smtClean="0">
                <a:latin typeface="Times New Roman" pitchFamily="18" charset="0"/>
                <a:cs typeface="Times New Roman" pitchFamily="18" charset="0"/>
              </a:rPr>
              <a:t>đúng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các</a:t>
            </a:r>
            <a:r>
              <a:rPr lang="vi-VN"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tình</a:t>
            </a:r>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tiết của </a:t>
            </a:r>
            <a:r>
              <a:rPr lang="en-US" sz="4000" dirty="0" err="1">
                <a:latin typeface="Times New Roman" pitchFamily="18" charset="0"/>
                <a:cs typeface="Times New Roman" pitchFamily="18" charset="0"/>
              </a:rPr>
              <a:t>câu</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các nhân vật có </a:t>
            </a:r>
            <a:r>
              <a:rPr lang="en-US" sz="4000" dirty="0" err="1">
                <a:latin typeface="Times New Roman" pitchFamily="18" charset="0"/>
                <a:cs typeface="Times New Roman" pitchFamily="18" charset="0"/>
              </a:rPr>
              <a:t>trong</a:t>
            </a:r>
            <a:r>
              <a:rPr lang="en-US" sz="4000" dirty="0">
                <a:latin typeface="Times New Roman" pitchFamily="18" charset="0"/>
                <a:cs typeface="Times New Roman" pitchFamily="18" charset="0"/>
              </a:rPr>
              <a:t> </a:t>
            </a:r>
            <a:r>
              <a:rPr lang="vi-VN"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Đừng</a:t>
            </a:r>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biến </a:t>
            </a:r>
            <a:r>
              <a:rPr lang="en-US" sz="4000" dirty="0" err="1">
                <a:latin typeface="Times New Roman" pitchFamily="18" charset="0"/>
                <a:cs typeface="Times New Roman" pitchFamily="18" charset="0"/>
              </a:rPr>
              <a:t>giờ</a:t>
            </a:r>
            <a:r>
              <a:rPr lang="en-US" sz="4000" dirty="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kể</a:t>
            </a:r>
            <a:r>
              <a:rPr lang="vi-VN" sz="40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              </a:t>
            </a:r>
            <a:r>
              <a:rPr lang="vi-VN"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thành</a:t>
            </a:r>
            <a:r>
              <a:rPr lang="en-US" sz="4000" dirty="0" smtClean="0">
                <a:latin typeface="Times New Roman" pitchFamily="18" charset="0"/>
                <a:cs typeface="Times New Roman" pitchFamily="18" charset="0"/>
              </a:rPr>
              <a:t> </a:t>
            </a:r>
            <a:r>
              <a:rPr lang="en-US" sz="4000" dirty="0" err="1">
                <a:latin typeface="Times New Roman" pitchFamily="18" charset="0"/>
                <a:cs typeface="Times New Roman" pitchFamily="18" charset="0"/>
              </a:rPr>
              <a:t>giờ</a:t>
            </a:r>
            <a:r>
              <a:rPr lang="en-US" sz="4000" dirty="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đọc</a:t>
            </a:r>
            <a:endParaRPr lang="vi-VN" sz="4000" dirty="0" smtClean="0">
              <a:latin typeface="Times New Roman" pitchFamily="18" charset="0"/>
              <a:cs typeface="Times New Roman" pitchFamily="18" charset="0"/>
            </a:endParaRPr>
          </a:p>
          <a:p>
            <a:pPr eaLnBrk="1" hangingPunct="1">
              <a:spcBef>
                <a:spcPct val="50000"/>
              </a:spcBef>
            </a:pPr>
            <a:endParaRPr lang="en-US" sz="4000" dirty="0">
              <a:latin typeface="Times New Roman" pitchFamily="18" charset="0"/>
              <a:cs typeface="Times New Roman" pitchFamily="18" charset="0"/>
            </a:endParaRPr>
          </a:p>
          <a:p>
            <a:pPr eaLnBrk="1" hangingPunct="1">
              <a:spcBef>
                <a:spcPct val="50000"/>
              </a:spcBef>
            </a:pPr>
            <a:r>
              <a:rPr lang="en-US" sz="4000" dirty="0">
                <a:latin typeface="Times New Roman" pitchFamily="18" charset="0"/>
                <a:cs typeface="Times New Roman" pitchFamily="18" charset="0"/>
              </a:rPr>
              <a:t>  </a:t>
            </a:r>
          </a:p>
        </p:txBody>
      </p:sp>
      <p:sp>
        <p:nvSpPr>
          <p:cNvPr id="4" name="Rectangle 3"/>
          <p:cNvSpPr>
            <a:spLocks noChangeArrowheads="1"/>
          </p:cNvSpPr>
          <p:nvPr/>
        </p:nvSpPr>
        <p:spPr bwMode="auto">
          <a:xfrm>
            <a:off x="1604892" y="2354599"/>
            <a:ext cx="1737915" cy="582324"/>
          </a:xfrm>
          <a:prstGeom prst="rect">
            <a:avLst/>
          </a:prstGeom>
          <a:solidFill>
            <a:srgbClr val="FFFF0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z="3200"/>
          </a:p>
        </p:txBody>
      </p:sp>
      <p:sp>
        <p:nvSpPr>
          <p:cNvPr id="6" name="Rectangle 5"/>
          <p:cNvSpPr>
            <a:spLocks noChangeArrowheads="1"/>
          </p:cNvSpPr>
          <p:nvPr/>
        </p:nvSpPr>
        <p:spPr bwMode="auto">
          <a:xfrm flipV="1">
            <a:off x="1858782" y="3676234"/>
            <a:ext cx="1828799" cy="521009"/>
          </a:xfrm>
          <a:prstGeom prst="rect">
            <a:avLst/>
          </a:prstGeom>
          <a:solidFill>
            <a:srgbClr val="FFFF0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z="3200" dirty="0"/>
          </a:p>
        </p:txBody>
      </p:sp>
      <p:sp>
        <p:nvSpPr>
          <p:cNvPr id="7" name="Rectangle 6"/>
          <p:cNvSpPr>
            <a:spLocks noChangeArrowheads="1"/>
          </p:cNvSpPr>
          <p:nvPr/>
        </p:nvSpPr>
        <p:spPr bwMode="auto">
          <a:xfrm>
            <a:off x="9199441" y="2301166"/>
            <a:ext cx="2341946" cy="582324"/>
          </a:xfrm>
          <a:prstGeom prst="rect">
            <a:avLst/>
          </a:prstGeom>
          <a:solidFill>
            <a:srgbClr val="FFFF0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z="3200" dirty="0"/>
          </a:p>
        </p:txBody>
      </p:sp>
      <p:sp>
        <p:nvSpPr>
          <p:cNvPr id="8" name="Rectangle 7"/>
          <p:cNvSpPr>
            <a:spLocks noChangeArrowheads="1"/>
          </p:cNvSpPr>
          <p:nvPr/>
        </p:nvSpPr>
        <p:spPr bwMode="auto">
          <a:xfrm>
            <a:off x="7070531" y="3055122"/>
            <a:ext cx="1818636" cy="582324"/>
          </a:xfrm>
          <a:prstGeom prst="rect">
            <a:avLst/>
          </a:prstGeom>
          <a:solidFill>
            <a:srgbClr val="FFFF0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z="3200"/>
          </a:p>
        </p:txBody>
      </p:sp>
      <p:sp>
        <p:nvSpPr>
          <p:cNvPr id="9" name="Rectangle 8"/>
          <p:cNvSpPr>
            <a:spLocks noChangeArrowheads="1"/>
          </p:cNvSpPr>
          <p:nvPr/>
        </p:nvSpPr>
        <p:spPr bwMode="auto">
          <a:xfrm>
            <a:off x="8036996" y="3584480"/>
            <a:ext cx="1811544" cy="582324"/>
          </a:xfrm>
          <a:prstGeom prst="rect">
            <a:avLst/>
          </a:prstGeom>
          <a:solidFill>
            <a:srgbClr val="FFFF0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z="3200"/>
          </a:p>
        </p:txBody>
      </p:sp>
      <p:sp>
        <p:nvSpPr>
          <p:cNvPr id="10" name="TextBox 9"/>
          <p:cNvSpPr txBox="1"/>
          <p:nvPr/>
        </p:nvSpPr>
        <p:spPr>
          <a:xfrm>
            <a:off x="3638180" y="329784"/>
            <a:ext cx="2532309" cy="830997"/>
          </a:xfrm>
          <a:prstGeom prst="rect">
            <a:avLst/>
          </a:prstGeom>
          <a:noFill/>
        </p:spPr>
        <p:txBody>
          <a:bodyPr wrap="square" rtlCol="0">
            <a:spAutoFit/>
          </a:bodyPr>
          <a:lstStyle/>
          <a:p>
            <a:r>
              <a:rPr lang="vi-VN" sz="4800" dirty="0" smtClean="0">
                <a:solidFill>
                  <a:srgbClr val="0000FF"/>
                </a:solidFill>
                <a:latin typeface="Times New Roman" panose="02020603050405020304" pitchFamily="18" charset="0"/>
                <a:cs typeface="Times New Roman" panose="02020603050405020304" pitchFamily="18" charset="0"/>
              </a:rPr>
              <a:t>Bài tập:</a:t>
            </a:r>
            <a:endParaRPr lang="en-US" sz="4800" dirty="0">
              <a:solidFill>
                <a:srgbClr val="0000FF"/>
              </a:solidFill>
              <a:latin typeface="Times New Roman" panose="02020603050405020304" pitchFamily="18" charset="0"/>
              <a:cs typeface="Times New Roman" panose="02020603050405020304" pitchFamily="18" charset="0"/>
            </a:endParaRPr>
          </a:p>
        </p:txBody>
      </p:sp>
      <p:pic>
        <p:nvPicPr>
          <p:cNvPr id="12" name="Picture 11" descr="But 3D  dong"/>
          <p:cNvPicPr>
            <a:picLocks noChangeAspect="1" noChangeArrowheads="1" noCrop="1"/>
          </p:cNvPicPr>
          <p:nvPr/>
        </p:nvPicPr>
        <p:blipFill>
          <a:blip r:embed="rId2">
            <a:extLst>
              <a:ext uri="{28A0092B-C50C-407E-A947-70E740481C1C}">
                <a14:useLocalDpi xmlns="" xmlns:a14="http://schemas.microsoft.com/office/drawing/2010/main" val="0"/>
              </a:ext>
            </a:extLst>
          </a:blip>
          <a:srcRect/>
          <a:stretch>
            <a:fillRect/>
          </a:stretch>
        </p:blipFill>
        <p:spPr bwMode="auto">
          <a:xfrm>
            <a:off x="30599" y="0"/>
            <a:ext cx="1447800" cy="1143000"/>
          </a:xfrm>
          <a:prstGeom prst="rect">
            <a:avLst/>
          </a:prstGeom>
          <a:noFill/>
          <a:extLst>
            <a:ext uri="{909E8E84-426E-40DD-AFC4-6F175D3DCCD1}">
              <a14:hiddenFill xmlns="" xmlns:a14="http://schemas.microsoft.com/office/drawing/2010/main">
                <a:solidFill>
                  <a:srgbClr val="FFFFFF"/>
                </a:solidFill>
              </a14:hiddenFill>
            </a:ext>
          </a:extLst>
        </p:spPr>
      </p:pic>
      <p:sp>
        <p:nvSpPr>
          <p:cNvPr id="13" name="TextBox 12"/>
          <p:cNvSpPr txBox="1"/>
          <p:nvPr/>
        </p:nvSpPr>
        <p:spPr>
          <a:xfrm>
            <a:off x="1604274" y="2267225"/>
            <a:ext cx="2582615" cy="707886"/>
          </a:xfrm>
          <a:prstGeom prst="rect">
            <a:avLst/>
          </a:prstGeom>
          <a:noFill/>
        </p:spPr>
        <p:txBody>
          <a:bodyPr wrap="square" rtlCol="0">
            <a:spAutoFit/>
          </a:bodyPr>
          <a:lstStyle/>
          <a:p>
            <a:r>
              <a:rPr lang="en-US" sz="4000" dirty="0">
                <a:solidFill>
                  <a:srgbClr val="FF0000"/>
                </a:solidFill>
                <a:latin typeface="Times New Roman" pitchFamily="18" charset="0"/>
                <a:cs typeface="Times New Roman" pitchFamily="18" charset="0"/>
              </a:rPr>
              <a:t>c</a:t>
            </a:r>
            <a:r>
              <a:rPr lang="en-US" sz="4000" dirty="0" smtClean="0">
                <a:solidFill>
                  <a:srgbClr val="FF0000"/>
                </a:solidFill>
                <a:latin typeface="Times New Roman" pitchFamily="18" charset="0"/>
                <a:cs typeface="Times New Roman" pitchFamily="18" charset="0"/>
              </a:rPr>
              <a:t>huyện </a:t>
            </a:r>
            <a:endParaRPr lang="en-US" sz="4000" dirty="0">
              <a:solidFill>
                <a:srgbClr val="FF0000"/>
              </a:solidFill>
              <a:latin typeface="Times New Roman" pitchFamily="18" charset="0"/>
              <a:cs typeface="Times New Roman" pitchFamily="18" charset="0"/>
            </a:endParaRPr>
          </a:p>
        </p:txBody>
      </p:sp>
      <p:sp>
        <p:nvSpPr>
          <p:cNvPr id="14" name="TextBox 13"/>
          <p:cNvSpPr txBox="1"/>
          <p:nvPr/>
        </p:nvSpPr>
        <p:spPr>
          <a:xfrm>
            <a:off x="9423397" y="2241661"/>
            <a:ext cx="1789246" cy="707886"/>
          </a:xfrm>
          <a:prstGeom prst="rect">
            <a:avLst/>
          </a:prstGeom>
          <a:noFill/>
        </p:spPr>
        <p:txBody>
          <a:bodyPr wrap="square" rtlCol="0">
            <a:spAutoFit/>
          </a:bodyPr>
          <a:lstStyle/>
          <a:p>
            <a:r>
              <a:rPr lang="en-US" sz="4000" b="1" dirty="0">
                <a:solidFill>
                  <a:srgbClr val="FF0000"/>
                </a:solidFill>
                <a:latin typeface="Times New Roman" pitchFamily="18" charset="0"/>
                <a:cs typeface="Times New Roman" pitchFamily="18" charset="0"/>
              </a:rPr>
              <a:t>t</a:t>
            </a:r>
            <a:r>
              <a:rPr lang="en-US" sz="4000" b="1" dirty="0" smtClean="0">
                <a:solidFill>
                  <a:srgbClr val="FF0000"/>
                </a:solidFill>
                <a:latin typeface="Times New Roman" pitchFamily="18" charset="0"/>
                <a:cs typeface="Times New Roman" pitchFamily="18" charset="0"/>
              </a:rPr>
              <a:t>ruyện</a:t>
            </a:r>
            <a:r>
              <a:rPr lang="en-US" sz="4000" dirty="0" smtClean="0">
                <a:solidFill>
                  <a:srgbClr val="FF0000"/>
                </a:solidFill>
                <a:latin typeface="Times New Roman" pitchFamily="18" charset="0"/>
                <a:cs typeface="Times New Roman" pitchFamily="18" charset="0"/>
              </a:rPr>
              <a:t> </a:t>
            </a:r>
            <a:endParaRPr lang="en-US" sz="4000" dirty="0">
              <a:solidFill>
                <a:srgbClr val="FF0000"/>
              </a:solidFill>
              <a:latin typeface="Times New Roman" pitchFamily="18" charset="0"/>
              <a:cs typeface="Times New Roman" pitchFamily="18" charset="0"/>
            </a:endParaRPr>
          </a:p>
        </p:txBody>
      </p:sp>
      <p:sp>
        <p:nvSpPr>
          <p:cNvPr id="16" name="TextBox 15"/>
          <p:cNvSpPr txBox="1"/>
          <p:nvPr/>
        </p:nvSpPr>
        <p:spPr>
          <a:xfrm>
            <a:off x="1973563" y="3574176"/>
            <a:ext cx="2084294" cy="707886"/>
          </a:xfrm>
          <a:prstGeom prst="rect">
            <a:avLst/>
          </a:prstGeom>
          <a:noFill/>
        </p:spPr>
        <p:txBody>
          <a:bodyPr wrap="square" rtlCol="0">
            <a:spAutoFit/>
          </a:bodyPr>
          <a:lstStyle/>
          <a:p>
            <a:r>
              <a:rPr lang="en-US" sz="4000" b="1" dirty="0">
                <a:solidFill>
                  <a:srgbClr val="FF0000"/>
                </a:solidFill>
                <a:latin typeface="Times New Roman" pitchFamily="18" charset="0"/>
                <a:cs typeface="Times New Roman" pitchFamily="18" charset="0"/>
              </a:rPr>
              <a:t>t</a:t>
            </a:r>
            <a:r>
              <a:rPr lang="en-US" sz="4000" b="1" dirty="0" smtClean="0">
                <a:solidFill>
                  <a:srgbClr val="FF0000"/>
                </a:solidFill>
                <a:latin typeface="Times New Roman" pitchFamily="18" charset="0"/>
                <a:cs typeface="Times New Roman" pitchFamily="18" charset="0"/>
              </a:rPr>
              <a:t>ruyện</a:t>
            </a:r>
            <a:r>
              <a:rPr lang="en-US" sz="4000" dirty="0" smtClean="0">
                <a:solidFill>
                  <a:srgbClr val="FF0000"/>
                </a:solidFill>
                <a:latin typeface="Times New Roman" pitchFamily="18" charset="0"/>
                <a:cs typeface="Times New Roman" pitchFamily="18" charset="0"/>
              </a:rPr>
              <a:t> </a:t>
            </a:r>
            <a:endParaRPr lang="en-US" sz="4000" dirty="0">
              <a:solidFill>
                <a:srgbClr val="FF0000"/>
              </a:solidFill>
              <a:latin typeface="Times New Roman" pitchFamily="18" charset="0"/>
              <a:cs typeface="Times New Roman" pitchFamily="18" charset="0"/>
            </a:endParaRPr>
          </a:p>
        </p:txBody>
      </p:sp>
      <p:sp>
        <p:nvSpPr>
          <p:cNvPr id="17" name="TextBox 16"/>
          <p:cNvSpPr txBox="1"/>
          <p:nvPr/>
        </p:nvSpPr>
        <p:spPr>
          <a:xfrm>
            <a:off x="7084022" y="2915927"/>
            <a:ext cx="2420470" cy="707886"/>
          </a:xfrm>
          <a:prstGeom prst="rect">
            <a:avLst/>
          </a:prstGeom>
          <a:noFill/>
        </p:spPr>
        <p:txBody>
          <a:bodyPr wrap="square" rtlCol="0">
            <a:spAutoFit/>
          </a:bodyPr>
          <a:lstStyle/>
          <a:p>
            <a:r>
              <a:rPr lang="en-US" sz="4000" dirty="0">
                <a:solidFill>
                  <a:srgbClr val="FF0000"/>
                </a:solidFill>
                <a:latin typeface="Times New Roman" pitchFamily="18" charset="0"/>
                <a:cs typeface="Times New Roman" pitchFamily="18" charset="0"/>
              </a:rPr>
              <a:t>c</a:t>
            </a:r>
            <a:r>
              <a:rPr lang="en-US" sz="4000" dirty="0" smtClean="0">
                <a:solidFill>
                  <a:srgbClr val="FF0000"/>
                </a:solidFill>
                <a:latin typeface="Times New Roman" pitchFamily="18" charset="0"/>
                <a:cs typeface="Times New Roman" pitchFamily="18" charset="0"/>
              </a:rPr>
              <a:t>huyện</a:t>
            </a:r>
            <a:r>
              <a:rPr lang="en-US" sz="4000" dirty="0" smtClean="0">
                <a:latin typeface="Times New Roman" pitchFamily="18" charset="0"/>
                <a:cs typeface="Times New Roman" pitchFamily="18" charset="0"/>
              </a:rPr>
              <a:t> </a:t>
            </a:r>
            <a:endParaRPr lang="en-US" sz="4000" dirty="0">
              <a:latin typeface="Times New Roman" pitchFamily="18" charset="0"/>
              <a:cs typeface="Times New Roman" pitchFamily="18" charset="0"/>
            </a:endParaRPr>
          </a:p>
        </p:txBody>
      </p:sp>
      <p:sp>
        <p:nvSpPr>
          <p:cNvPr id="18" name="TextBox 17"/>
          <p:cNvSpPr txBox="1"/>
          <p:nvPr/>
        </p:nvSpPr>
        <p:spPr>
          <a:xfrm>
            <a:off x="8017208" y="3539512"/>
            <a:ext cx="2146124" cy="707886"/>
          </a:xfrm>
          <a:prstGeom prst="rect">
            <a:avLst/>
          </a:prstGeom>
          <a:noFill/>
        </p:spPr>
        <p:txBody>
          <a:bodyPr wrap="square" rtlCol="0">
            <a:spAutoFit/>
          </a:bodyPr>
          <a:lstStyle/>
          <a:p>
            <a:r>
              <a:rPr lang="vi-VN" sz="4000" b="1" dirty="0" err="1" smtClean="0">
                <a:solidFill>
                  <a:srgbClr val="FF0000"/>
                </a:solidFill>
                <a:latin typeface="Times New Roman" pitchFamily="18" charset="0"/>
                <a:cs typeface="Times New Roman" pitchFamily="18" charset="0"/>
              </a:rPr>
              <a:t>t</a:t>
            </a:r>
            <a:r>
              <a:rPr lang="en-US" sz="4000" b="1" dirty="0" err="1" smtClean="0">
                <a:solidFill>
                  <a:srgbClr val="FF0000"/>
                </a:solidFill>
                <a:latin typeface="Times New Roman" pitchFamily="18" charset="0"/>
                <a:cs typeface="Times New Roman" pitchFamily="18" charset="0"/>
              </a:rPr>
              <a:t>ruyện</a:t>
            </a:r>
            <a:r>
              <a:rPr lang="en-US" sz="4000" dirty="0" smtClean="0">
                <a:latin typeface="Times New Roman" pitchFamily="18" charset="0"/>
                <a:cs typeface="Times New Roman" pitchFamily="18" charset="0"/>
              </a:rPr>
              <a:t> </a:t>
            </a:r>
            <a:endParaRPr lang="en-US" sz="4000" dirty="0">
              <a:latin typeface="Times New Roman" pitchFamily="18" charset="0"/>
              <a:cs typeface="Times New Roman" pitchFamily="18" charset="0"/>
            </a:endParaRPr>
          </a:p>
        </p:txBody>
      </p:sp>
      <p:sp>
        <p:nvSpPr>
          <p:cNvPr id="21" name="Rectangle 20"/>
          <p:cNvSpPr>
            <a:spLocks noChangeArrowheads="1"/>
          </p:cNvSpPr>
          <p:nvPr/>
        </p:nvSpPr>
        <p:spPr bwMode="auto">
          <a:xfrm>
            <a:off x="979126" y="4276527"/>
            <a:ext cx="1811544" cy="582324"/>
          </a:xfrm>
          <a:prstGeom prst="rect">
            <a:avLst/>
          </a:prstGeom>
          <a:solidFill>
            <a:srgbClr val="FFFF0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sz="3200"/>
          </a:p>
        </p:txBody>
      </p:sp>
      <p:sp>
        <p:nvSpPr>
          <p:cNvPr id="22" name="TextBox 21"/>
          <p:cNvSpPr txBox="1"/>
          <p:nvPr/>
        </p:nvSpPr>
        <p:spPr>
          <a:xfrm>
            <a:off x="1079260" y="4201578"/>
            <a:ext cx="2146124" cy="707886"/>
          </a:xfrm>
          <a:prstGeom prst="rect">
            <a:avLst/>
          </a:prstGeom>
          <a:noFill/>
        </p:spPr>
        <p:txBody>
          <a:bodyPr wrap="square" rtlCol="0">
            <a:spAutoFit/>
          </a:bodyPr>
          <a:lstStyle/>
          <a:p>
            <a:r>
              <a:rPr lang="vi-VN" sz="4000" b="1" dirty="0" err="1" smtClean="0">
                <a:solidFill>
                  <a:srgbClr val="FF0000"/>
                </a:solidFill>
                <a:latin typeface="Times New Roman" pitchFamily="18" charset="0"/>
                <a:cs typeface="Times New Roman" pitchFamily="18" charset="0"/>
              </a:rPr>
              <a:t>t</a:t>
            </a:r>
            <a:r>
              <a:rPr lang="en-US" sz="4000" b="1" dirty="0" err="1" smtClean="0">
                <a:solidFill>
                  <a:srgbClr val="FF0000"/>
                </a:solidFill>
                <a:latin typeface="Times New Roman" pitchFamily="18" charset="0"/>
                <a:cs typeface="Times New Roman" pitchFamily="18" charset="0"/>
              </a:rPr>
              <a:t>ruyện</a:t>
            </a:r>
            <a:r>
              <a:rPr lang="en-US" sz="4000" dirty="0" smtClean="0">
                <a:latin typeface="Times New Roman" pitchFamily="18" charset="0"/>
                <a:cs typeface="Times New Roman" pitchFamily="18" charset="0"/>
              </a:rPr>
              <a:t> </a:t>
            </a:r>
            <a:endParaRPr lang="en-US" sz="4000" dirty="0">
              <a:latin typeface="Times New Roman" pitchFamily="18" charset="0"/>
              <a:cs typeface="Times New Roman" pitchFamily="18" charset="0"/>
            </a:endParaRPr>
          </a:p>
        </p:txBody>
      </p:sp>
    </p:spTree>
    <p:extLst>
      <p:ext uri="{BB962C8B-B14F-4D97-AF65-F5344CB8AC3E}">
        <p14:creationId xmlns="" xmlns:p14="http://schemas.microsoft.com/office/powerpoint/2010/main" val="312025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2263012"/>
            <a:ext cx="11775919" cy="2554545"/>
          </a:xfrm>
          <a:prstGeom prst="rect">
            <a:avLst/>
          </a:prstGeom>
          <a:noFill/>
          <a:ln>
            <a:noFill/>
          </a:ln>
          <a:effectLst>
            <a:prstShdw prst="shdw17" dist="17961" dir="2700000">
              <a:schemeClr val="accent1">
                <a:gamma/>
                <a:shade val="60000"/>
                <a:invGamma/>
              </a:schemeClr>
            </a:prst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4000" dirty="0" smtClean="0">
                <a:latin typeface="Times New Roman" pitchFamily="18" charset="0"/>
                <a:cs typeface="Times New Roman" pitchFamily="18" charset="0"/>
              </a:rPr>
              <a:t>     - </a:t>
            </a:r>
            <a:r>
              <a:rPr lang="en-US" sz="4000" i="1" dirty="0">
                <a:solidFill>
                  <a:srgbClr val="FF3300"/>
                </a:solidFill>
                <a:latin typeface="Times New Roman" pitchFamily="18" charset="0"/>
                <a:cs typeface="Times New Roman" pitchFamily="18" charset="0"/>
              </a:rPr>
              <a:t>Mở</a:t>
            </a:r>
            <a:r>
              <a:rPr lang="en-US" sz="4000" dirty="0">
                <a:solidFill>
                  <a:srgbClr val="FF3300"/>
                </a:solidFill>
                <a:latin typeface="Times New Roman" pitchFamily="18" charset="0"/>
                <a:cs typeface="Times New Roman" pitchFamily="18" charset="0"/>
              </a:rPr>
              <a:t> </a:t>
            </a:r>
            <a:r>
              <a:rPr lang="en-US" sz="4000" dirty="0">
                <a:latin typeface="Times New Roman" pitchFamily="18" charset="0"/>
                <a:cs typeface="Times New Roman" pitchFamily="18" charset="0"/>
              </a:rPr>
              <a:t>hộp thịt ra chỉ thấy toàn </a:t>
            </a:r>
            <a:r>
              <a:rPr lang="en-US" sz="4000" i="1" dirty="0">
                <a:solidFill>
                  <a:srgbClr val="FF3300"/>
                </a:solidFill>
                <a:latin typeface="Times New Roman" pitchFamily="18" charset="0"/>
                <a:cs typeface="Times New Roman" pitchFamily="18" charset="0"/>
              </a:rPr>
              <a:t>mỡ</a:t>
            </a:r>
            <a:r>
              <a:rPr lang="en-US" sz="4000" dirty="0">
                <a:solidFill>
                  <a:srgbClr val="FF3300"/>
                </a:solidFill>
                <a:latin typeface="Times New Roman" pitchFamily="18" charset="0"/>
                <a:cs typeface="Times New Roman" pitchFamily="18" charset="0"/>
              </a:rPr>
              <a:t>.</a:t>
            </a:r>
          </a:p>
          <a:p>
            <a:r>
              <a:rPr lang="en-US" sz="4000" dirty="0">
                <a:latin typeface="Times New Roman" pitchFamily="18" charset="0"/>
                <a:cs typeface="Times New Roman" pitchFamily="18" charset="0"/>
              </a:rPr>
              <a:t>     - Nó cứ tranh </a:t>
            </a:r>
            <a:r>
              <a:rPr lang="en-US" sz="4000" i="1" dirty="0">
                <a:solidFill>
                  <a:srgbClr val="FF3300"/>
                </a:solidFill>
                <a:latin typeface="Times New Roman" pitchFamily="18" charset="0"/>
                <a:cs typeface="Times New Roman" pitchFamily="18" charset="0"/>
              </a:rPr>
              <a:t>cãi</a:t>
            </a:r>
            <a:r>
              <a:rPr lang="en-US" sz="4000" dirty="0">
                <a:solidFill>
                  <a:srgbClr val="FF3300"/>
                </a:solidFill>
                <a:latin typeface="Times New Roman" pitchFamily="18" charset="0"/>
                <a:cs typeface="Times New Roman" pitchFamily="18" charset="0"/>
              </a:rPr>
              <a:t> </a:t>
            </a:r>
            <a:r>
              <a:rPr lang="en-US" sz="4000" dirty="0">
                <a:latin typeface="Times New Roman" pitchFamily="18" charset="0"/>
                <a:cs typeface="Times New Roman" pitchFamily="18" charset="0"/>
              </a:rPr>
              <a:t> mà không lo </a:t>
            </a:r>
            <a:r>
              <a:rPr lang="en-US" sz="4000" i="1" dirty="0">
                <a:solidFill>
                  <a:srgbClr val="FF3300"/>
                </a:solidFill>
                <a:latin typeface="Times New Roman" pitchFamily="18" charset="0"/>
                <a:cs typeface="Times New Roman" pitchFamily="18" charset="0"/>
              </a:rPr>
              <a:t>cải</a:t>
            </a:r>
            <a:r>
              <a:rPr lang="en-US" sz="4000" dirty="0">
                <a:solidFill>
                  <a:srgbClr val="FF3300"/>
                </a:solidFill>
                <a:latin typeface="Times New Roman" pitchFamily="18" charset="0"/>
                <a:cs typeface="Times New Roman" pitchFamily="18" charset="0"/>
              </a:rPr>
              <a:t> </a:t>
            </a:r>
            <a:r>
              <a:rPr lang="en-US" sz="4000" dirty="0">
                <a:latin typeface="Times New Roman" pitchFamily="18" charset="0"/>
                <a:cs typeface="Times New Roman" pitchFamily="18" charset="0"/>
              </a:rPr>
              <a:t>tiến công việc.</a:t>
            </a:r>
          </a:p>
          <a:p>
            <a:r>
              <a:rPr lang="en-US" sz="4000" dirty="0">
                <a:latin typeface="Times New Roman" pitchFamily="18" charset="0"/>
                <a:cs typeface="Times New Roman" pitchFamily="18" charset="0"/>
              </a:rPr>
              <a:t>     - Anh không lo </a:t>
            </a:r>
            <a:r>
              <a:rPr lang="en-US" sz="4000" i="1" dirty="0">
                <a:solidFill>
                  <a:srgbClr val="FF3300"/>
                </a:solidFill>
                <a:latin typeface="Times New Roman" pitchFamily="18" charset="0"/>
                <a:cs typeface="Times New Roman" pitchFamily="18" charset="0"/>
              </a:rPr>
              <a:t>nghỉ</a:t>
            </a:r>
            <a:r>
              <a:rPr lang="en-US" sz="4000" i="1" dirty="0">
                <a:solidFill>
                  <a:srgbClr val="FFFF00"/>
                </a:solidFill>
                <a:latin typeface="Times New Roman" pitchFamily="18" charset="0"/>
                <a:cs typeface="Times New Roman" pitchFamily="18" charset="0"/>
              </a:rPr>
              <a:t> </a:t>
            </a:r>
            <a:r>
              <a:rPr lang="en-US" sz="4000" dirty="0">
                <a:latin typeface="Times New Roman" pitchFamily="18" charset="0"/>
                <a:cs typeface="Times New Roman" pitchFamily="18" charset="0"/>
              </a:rPr>
              <a:t>ngơi. Anh phải </a:t>
            </a:r>
            <a:r>
              <a:rPr lang="en-US" sz="4000" i="1" dirty="0">
                <a:solidFill>
                  <a:srgbClr val="FF3300"/>
                </a:solidFill>
                <a:latin typeface="Times New Roman" pitchFamily="18" charset="0"/>
                <a:cs typeface="Times New Roman" pitchFamily="18" charset="0"/>
              </a:rPr>
              <a:t>nghĩ </a:t>
            </a:r>
            <a:r>
              <a:rPr lang="en-US" sz="4000" dirty="0">
                <a:latin typeface="Times New Roman" pitchFamily="18" charset="0"/>
                <a:cs typeface="Times New Roman" pitchFamily="18" charset="0"/>
              </a:rPr>
              <a:t>đến sức khoẻ chứ!</a:t>
            </a:r>
          </a:p>
        </p:txBody>
      </p:sp>
      <p:sp>
        <p:nvSpPr>
          <p:cNvPr id="3" name="Text Box 22"/>
          <p:cNvSpPr txBox="1">
            <a:spLocks noChangeArrowheads="1"/>
          </p:cNvSpPr>
          <p:nvPr/>
        </p:nvSpPr>
        <p:spPr bwMode="auto">
          <a:xfrm>
            <a:off x="202830" y="1237091"/>
            <a:ext cx="11985937" cy="707886"/>
          </a:xfrm>
          <a:prstGeom prst="rect">
            <a:avLst/>
          </a:prstGeom>
          <a:noFill/>
          <a:ln>
            <a:noFill/>
          </a:ln>
          <a:effectLst>
            <a:prstShdw prst="shdw17" dist="17961" dir="2700000">
              <a:schemeClr val="accent1">
                <a:gamma/>
                <a:shade val="60000"/>
                <a:invGamma/>
              </a:schemeClr>
            </a:prst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4000" u="sng" dirty="0">
                <a:latin typeface="Times New Roman" pitchFamily="18" charset="0"/>
                <a:cs typeface="Times New Roman" pitchFamily="18" charset="0"/>
              </a:rPr>
              <a:t>Bài 2b</a:t>
            </a:r>
            <a:r>
              <a:rPr lang="en-US" sz="4000" dirty="0">
                <a:latin typeface="Times New Roman" pitchFamily="18" charset="0"/>
                <a:cs typeface="Times New Roman" pitchFamily="18" charset="0"/>
              </a:rPr>
              <a:t>/: Đặt </a:t>
            </a:r>
            <a:r>
              <a:rPr lang="en-US" sz="4000" i="1" dirty="0">
                <a:solidFill>
                  <a:srgbClr val="003399"/>
                </a:solidFill>
                <a:latin typeface="Times New Roman" pitchFamily="18" charset="0"/>
                <a:cs typeface="Times New Roman" pitchFamily="18" charset="0"/>
              </a:rPr>
              <a:t>dấu hỏi</a:t>
            </a:r>
            <a:r>
              <a:rPr lang="en-US" sz="4000" dirty="0">
                <a:latin typeface="Times New Roman" pitchFamily="18" charset="0"/>
                <a:cs typeface="Times New Roman" pitchFamily="18" charset="0"/>
              </a:rPr>
              <a:t> hay </a:t>
            </a:r>
            <a:r>
              <a:rPr lang="en-US" sz="4000" i="1" dirty="0">
                <a:solidFill>
                  <a:srgbClr val="003399"/>
                </a:solidFill>
                <a:latin typeface="Times New Roman" pitchFamily="18" charset="0"/>
                <a:cs typeface="Times New Roman" pitchFamily="18" charset="0"/>
              </a:rPr>
              <a:t>dấu ngã</a:t>
            </a:r>
            <a:r>
              <a:rPr lang="en-US" sz="4000" dirty="0">
                <a:latin typeface="Times New Roman" pitchFamily="18" charset="0"/>
                <a:cs typeface="Times New Roman" pitchFamily="18" charset="0"/>
              </a:rPr>
              <a:t> trên chữ in nghiêng?</a:t>
            </a:r>
          </a:p>
        </p:txBody>
      </p:sp>
      <p:pic>
        <p:nvPicPr>
          <p:cNvPr id="6" name="Picture 5" descr="But 3D  dong"/>
          <p:cNvPicPr>
            <a:picLocks noChangeAspect="1" noChangeArrowheads="1" noCrop="1"/>
          </p:cNvPicPr>
          <p:nvPr/>
        </p:nvPicPr>
        <p:blipFill>
          <a:blip r:embed="rId2">
            <a:extLst>
              <a:ext uri="{28A0092B-C50C-407E-A947-70E740481C1C}">
                <a14:useLocalDpi xmlns="" xmlns:a14="http://schemas.microsoft.com/office/drawing/2010/main" val="0"/>
              </a:ext>
            </a:extLst>
          </a:blip>
          <a:srcRect/>
          <a:stretch>
            <a:fillRect/>
          </a:stretch>
        </p:blipFill>
        <p:spPr bwMode="auto">
          <a:xfrm>
            <a:off x="30599" y="0"/>
            <a:ext cx="1447800" cy="1143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492094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40" name="Text Box 16"/>
          <p:cNvSpPr txBox="1">
            <a:spLocks noChangeArrowheads="1"/>
          </p:cNvSpPr>
          <p:nvPr/>
        </p:nvSpPr>
        <p:spPr bwMode="auto">
          <a:xfrm>
            <a:off x="1320800" y="1676401"/>
            <a:ext cx="1117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atin typeface="Times New Roman" pitchFamily="18" charset="0"/>
            </a:endParaRPr>
          </a:p>
        </p:txBody>
      </p:sp>
      <p:sp>
        <p:nvSpPr>
          <p:cNvPr id="26641" name="Text Box 17"/>
          <p:cNvSpPr txBox="1">
            <a:spLocks noChangeArrowheads="1"/>
          </p:cNvSpPr>
          <p:nvPr/>
        </p:nvSpPr>
        <p:spPr bwMode="auto">
          <a:xfrm>
            <a:off x="1320800" y="1676401"/>
            <a:ext cx="1117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atin typeface="Times New Roman" pitchFamily="18" charset="0"/>
            </a:endParaRPr>
          </a:p>
        </p:txBody>
      </p:sp>
      <p:sp>
        <p:nvSpPr>
          <p:cNvPr id="26642" name="Text Box 18"/>
          <p:cNvSpPr txBox="1">
            <a:spLocks noChangeArrowheads="1"/>
          </p:cNvSpPr>
          <p:nvPr/>
        </p:nvSpPr>
        <p:spPr bwMode="auto">
          <a:xfrm>
            <a:off x="609600" y="6013451"/>
            <a:ext cx="1416051"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00</a:t>
            </a:r>
          </a:p>
        </p:txBody>
      </p:sp>
      <p:sp>
        <p:nvSpPr>
          <p:cNvPr id="26643" name="Text Box 19"/>
          <p:cNvSpPr txBox="1">
            <a:spLocks noChangeArrowheads="1"/>
          </p:cNvSpPr>
          <p:nvPr/>
        </p:nvSpPr>
        <p:spPr bwMode="auto">
          <a:xfrm>
            <a:off x="1320800" y="1676401"/>
            <a:ext cx="1117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atin typeface="Times New Roman" pitchFamily="18" charset="0"/>
            </a:endParaRPr>
          </a:p>
        </p:txBody>
      </p:sp>
      <p:sp>
        <p:nvSpPr>
          <p:cNvPr id="26644" name="Text Box 20">
            <a:hlinkClick r:id="" action="ppaction://noaction"/>
          </p:cNvPr>
          <p:cNvSpPr txBox="1">
            <a:spLocks noChangeArrowheads="1"/>
          </p:cNvSpPr>
          <p:nvPr/>
        </p:nvSpPr>
        <p:spPr bwMode="auto">
          <a:xfrm>
            <a:off x="9550400" y="6415088"/>
            <a:ext cx="1625600" cy="519112"/>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Lst>
        </p:spPr>
        <p:txBody>
          <a:bodyPr>
            <a:spAutoFit/>
          </a:bodyPr>
          <a:lstStyle/>
          <a:p>
            <a:pPr>
              <a:spcBef>
                <a:spcPct val="50000"/>
              </a:spcBef>
            </a:pPr>
            <a:r>
              <a:rPr lang="en-US" sz="2800">
                <a:solidFill>
                  <a:srgbClr val="FFFF66"/>
                </a:solidFill>
                <a:latin typeface="Times New Roman" pitchFamily="18" charset="0"/>
              </a:rPr>
              <a:t>BACK</a:t>
            </a:r>
          </a:p>
        </p:txBody>
      </p:sp>
      <p:grpSp>
        <p:nvGrpSpPr>
          <p:cNvPr id="26645" name="Group 21"/>
          <p:cNvGrpSpPr>
            <a:grpSpLocks/>
          </p:cNvGrpSpPr>
          <p:nvPr/>
        </p:nvGrpSpPr>
        <p:grpSpPr bwMode="auto">
          <a:xfrm>
            <a:off x="11379200" y="5486400"/>
            <a:ext cx="812800" cy="914400"/>
            <a:chOff x="1878" y="1200"/>
            <a:chExt cx="1298" cy="1415"/>
          </a:xfrm>
        </p:grpSpPr>
        <p:pic>
          <p:nvPicPr>
            <p:cNvPr id="26646" name="Picture 22" descr="BORDR694"/>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878" y="1200"/>
              <a:ext cx="1298" cy="1415"/>
            </a:xfrm>
            <a:prstGeom prst="rect">
              <a:avLst/>
            </a:prstGeom>
            <a:noFill/>
            <a:extLst>
              <a:ext uri="{909E8E84-426E-40DD-AFC4-6F175D3DCCD1}">
                <a14:hiddenFill xmlns="" xmlns:a14="http://schemas.microsoft.com/office/drawing/2010/main">
                  <a:solidFill>
                    <a:srgbClr val="FFFFFF"/>
                  </a:solidFill>
                </a14:hiddenFill>
              </a:ext>
            </a:extLst>
          </p:spPr>
        </p:pic>
        <p:pic>
          <p:nvPicPr>
            <p:cNvPr id="26647" name="Picture 23" descr="HOURGL_1"/>
            <p:cNvPicPr>
              <a:picLocks noChangeAspect="1" noChangeArrowheads="1" noCrop="1"/>
            </p:cNvPicPr>
            <p:nvPr/>
          </p:nvPicPr>
          <p:blipFill>
            <a:blip r:embed="rId6">
              <a:lum bright="-6000" contrast="18000"/>
              <a:extLst>
                <a:ext uri="{28A0092B-C50C-407E-A947-70E740481C1C}">
                  <a14:useLocalDpi xmlns="" xmlns:a14="http://schemas.microsoft.com/office/drawing/2010/main" val="0"/>
                </a:ext>
              </a:extLst>
            </a:blip>
            <a:srcRect/>
            <a:stretch>
              <a:fillRect/>
            </a:stretch>
          </p:blipFill>
          <p:spPr bwMode="auto">
            <a:xfrm>
              <a:off x="2112" y="1440"/>
              <a:ext cx="816" cy="960"/>
            </a:xfrm>
            <a:prstGeom prst="rect">
              <a:avLst/>
            </a:prstGeom>
            <a:noFill/>
            <a:extLst>
              <a:ext uri="{909E8E84-426E-40DD-AFC4-6F175D3DCCD1}">
                <a14:hiddenFill xmlns="" xmlns:a14="http://schemas.microsoft.com/office/drawing/2010/main">
                  <a:solidFill>
                    <a:srgbClr val="FFFFFF"/>
                  </a:solidFill>
                </a14:hiddenFill>
              </a:ext>
            </a:extLst>
          </p:spPr>
        </p:pic>
      </p:grpSp>
      <p:pic>
        <p:nvPicPr>
          <p:cNvPr id="26648" name="Picture 24" descr="DONG HO2"/>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11379200" y="5486400"/>
            <a:ext cx="812800" cy="914400"/>
          </a:xfrm>
          <a:prstGeom prst="rect">
            <a:avLst/>
          </a:prstGeom>
          <a:noFill/>
          <a:extLst>
            <a:ext uri="{909E8E84-426E-40DD-AFC4-6F175D3DCCD1}">
              <a14:hiddenFill xmlns="" xmlns:a14="http://schemas.microsoft.com/office/drawing/2010/main">
                <a:solidFill>
                  <a:srgbClr val="FFFFFF"/>
                </a:solidFill>
              </a14:hiddenFill>
            </a:ext>
          </a:extLst>
        </p:spPr>
      </p:pic>
      <p:sp>
        <p:nvSpPr>
          <p:cNvPr id="26649" name="Oval 25"/>
          <p:cNvSpPr>
            <a:spLocks noChangeArrowheads="1"/>
          </p:cNvSpPr>
          <p:nvPr/>
        </p:nvSpPr>
        <p:spPr bwMode="auto">
          <a:xfrm>
            <a:off x="406400" y="5937250"/>
            <a:ext cx="1727200" cy="844550"/>
          </a:xfrm>
          <a:prstGeom prst="ellipse">
            <a:avLst/>
          </a:prstGeom>
          <a:gradFill rotWithShape="1">
            <a:gsLst>
              <a:gs pos="0">
                <a:srgbClr val="FF0000"/>
              </a:gs>
              <a:gs pos="100000">
                <a:srgbClr val="0000FF"/>
              </a:gs>
            </a:gsLst>
            <a:path path="shape">
              <a:fillToRect l="50000" t="50000" r="50000" b="50000"/>
            </a:path>
          </a:gradFill>
          <a:ln w="76200" cmpd="tri">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0" name="Text Box 26"/>
          <p:cNvSpPr txBox="1">
            <a:spLocks noChangeArrowheads="1"/>
          </p:cNvSpPr>
          <p:nvPr/>
        </p:nvSpPr>
        <p:spPr bwMode="auto">
          <a:xfrm>
            <a:off x="745067" y="6070601"/>
            <a:ext cx="179281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01</a:t>
            </a:r>
          </a:p>
        </p:txBody>
      </p:sp>
      <p:sp>
        <p:nvSpPr>
          <p:cNvPr id="26651" name="Text Box 27"/>
          <p:cNvSpPr txBox="1">
            <a:spLocks noChangeArrowheads="1"/>
          </p:cNvSpPr>
          <p:nvPr/>
        </p:nvSpPr>
        <p:spPr bwMode="auto">
          <a:xfrm>
            <a:off x="618068" y="5994401"/>
            <a:ext cx="181821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FFFF00"/>
                </a:solidFill>
              </a:rPr>
              <a:t>15</a:t>
            </a:r>
          </a:p>
        </p:txBody>
      </p:sp>
      <p:sp>
        <p:nvSpPr>
          <p:cNvPr id="26652" name="Text Box 28"/>
          <p:cNvSpPr txBox="1">
            <a:spLocks noChangeArrowheads="1"/>
          </p:cNvSpPr>
          <p:nvPr/>
        </p:nvSpPr>
        <p:spPr bwMode="auto">
          <a:xfrm>
            <a:off x="679451"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CCFF33"/>
                </a:solidFill>
              </a:rPr>
              <a:t>14</a:t>
            </a:r>
          </a:p>
        </p:txBody>
      </p:sp>
      <p:sp>
        <p:nvSpPr>
          <p:cNvPr id="26653" name="Text Box 29"/>
          <p:cNvSpPr txBox="1">
            <a:spLocks noChangeArrowheads="1"/>
          </p:cNvSpPr>
          <p:nvPr/>
        </p:nvSpPr>
        <p:spPr bwMode="auto">
          <a:xfrm>
            <a:off x="649817"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FFFF00"/>
                </a:solidFill>
              </a:rPr>
              <a:t>13</a:t>
            </a:r>
          </a:p>
        </p:txBody>
      </p:sp>
      <p:sp>
        <p:nvSpPr>
          <p:cNvPr id="26654" name="Text Box 30"/>
          <p:cNvSpPr txBox="1">
            <a:spLocks noChangeArrowheads="1"/>
          </p:cNvSpPr>
          <p:nvPr/>
        </p:nvSpPr>
        <p:spPr bwMode="auto">
          <a:xfrm>
            <a:off x="649817"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12</a:t>
            </a:r>
          </a:p>
        </p:txBody>
      </p:sp>
      <p:sp>
        <p:nvSpPr>
          <p:cNvPr id="26655" name="Text Box 31"/>
          <p:cNvSpPr txBox="1">
            <a:spLocks noChangeArrowheads="1"/>
          </p:cNvSpPr>
          <p:nvPr/>
        </p:nvSpPr>
        <p:spPr bwMode="auto">
          <a:xfrm>
            <a:off x="649817"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10</a:t>
            </a:r>
          </a:p>
        </p:txBody>
      </p:sp>
      <p:sp>
        <p:nvSpPr>
          <p:cNvPr id="26656" name="Text Box 32"/>
          <p:cNvSpPr txBox="1">
            <a:spLocks noChangeArrowheads="1"/>
          </p:cNvSpPr>
          <p:nvPr/>
        </p:nvSpPr>
        <p:spPr bwMode="auto">
          <a:xfrm>
            <a:off x="649817"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11</a:t>
            </a:r>
          </a:p>
        </p:txBody>
      </p:sp>
      <p:sp>
        <p:nvSpPr>
          <p:cNvPr id="26657" name="Text Box 33"/>
          <p:cNvSpPr txBox="1">
            <a:spLocks noChangeArrowheads="1"/>
          </p:cNvSpPr>
          <p:nvPr/>
        </p:nvSpPr>
        <p:spPr bwMode="auto">
          <a:xfrm>
            <a:off x="649817"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09</a:t>
            </a:r>
          </a:p>
        </p:txBody>
      </p:sp>
      <p:sp>
        <p:nvSpPr>
          <p:cNvPr id="26658" name="Text Box 34"/>
          <p:cNvSpPr txBox="1">
            <a:spLocks noChangeArrowheads="1"/>
          </p:cNvSpPr>
          <p:nvPr/>
        </p:nvSpPr>
        <p:spPr bwMode="auto">
          <a:xfrm>
            <a:off x="649817"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08</a:t>
            </a:r>
          </a:p>
        </p:txBody>
      </p:sp>
      <p:sp>
        <p:nvSpPr>
          <p:cNvPr id="26659" name="Text Box 35"/>
          <p:cNvSpPr txBox="1">
            <a:spLocks noChangeArrowheads="1"/>
          </p:cNvSpPr>
          <p:nvPr/>
        </p:nvSpPr>
        <p:spPr bwMode="auto">
          <a:xfrm>
            <a:off x="683685" y="607060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07</a:t>
            </a:r>
          </a:p>
        </p:txBody>
      </p:sp>
      <p:sp>
        <p:nvSpPr>
          <p:cNvPr id="26660" name="Text Box 36"/>
          <p:cNvSpPr txBox="1">
            <a:spLocks noChangeArrowheads="1"/>
          </p:cNvSpPr>
          <p:nvPr/>
        </p:nvSpPr>
        <p:spPr bwMode="auto">
          <a:xfrm>
            <a:off x="683685" y="603885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06</a:t>
            </a:r>
          </a:p>
        </p:txBody>
      </p:sp>
      <p:sp>
        <p:nvSpPr>
          <p:cNvPr id="26661" name="Text Box 37"/>
          <p:cNvSpPr txBox="1">
            <a:spLocks noChangeArrowheads="1"/>
          </p:cNvSpPr>
          <p:nvPr/>
        </p:nvSpPr>
        <p:spPr bwMode="auto">
          <a:xfrm>
            <a:off x="649817" y="60388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05</a:t>
            </a:r>
          </a:p>
        </p:txBody>
      </p:sp>
      <p:sp>
        <p:nvSpPr>
          <p:cNvPr id="26662" name="Text Box 38"/>
          <p:cNvSpPr txBox="1">
            <a:spLocks noChangeArrowheads="1"/>
          </p:cNvSpPr>
          <p:nvPr/>
        </p:nvSpPr>
        <p:spPr bwMode="auto">
          <a:xfrm>
            <a:off x="613834" y="6070601"/>
            <a:ext cx="179281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04</a:t>
            </a:r>
          </a:p>
        </p:txBody>
      </p:sp>
      <p:sp>
        <p:nvSpPr>
          <p:cNvPr id="26663" name="Text Box 39"/>
          <p:cNvSpPr txBox="1">
            <a:spLocks noChangeArrowheads="1"/>
          </p:cNvSpPr>
          <p:nvPr/>
        </p:nvSpPr>
        <p:spPr bwMode="auto">
          <a:xfrm>
            <a:off x="643467" y="6038851"/>
            <a:ext cx="179281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03</a:t>
            </a:r>
          </a:p>
        </p:txBody>
      </p:sp>
      <p:sp>
        <p:nvSpPr>
          <p:cNvPr id="26664" name="Text Box 40"/>
          <p:cNvSpPr txBox="1">
            <a:spLocks noChangeArrowheads="1"/>
          </p:cNvSpPr>
          <p:nvPr/>
        </p:nvSpPr>
        <p:spPr bwMode="auto">
          <a:xfrm>
            <a:off x="649817" y="59626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02</a:t>
            </a:r>
          </a:p>
        </p:txBody>
      </p:sp>
      <p:sp>
        <p:nvSpPr>
          <p:cNvPr id="26665" name="Text Box 41"/>
          <p:cNvSpPr txBox="1">
            <a:spLocks noChangeArrowheads="1"/>
          </p:cNvSpPr>
          <p:nvPr/>
        </p:nvSpPr>
        <p:spPr bwMode="auto">
          <a:xfrm>
            <a:off x="613834" y="6070601"/>
            <a:ext cx="179281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00</a:t>
            </a:r>
          </a:p>
        </p:txBody>
      </p:sp>
      <p:sp>
        <p:nvSpPr>
          <p:cNvPr id="26666" name="Text Box 42"/>
          <p:cNvSpPr txBox="1">
            <a:spLocks noChangeArrowheads="1"/>
          </p:cNvSpPr>
          <p:nvPr/>
        </p:nvSpPr>
        <p:spPr bwMode="auto">
          <a:xfrm>
            <a:off x="649817"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01</a:t>
            </a:r>
          </a:p>
        </p:txBody>
      </p:sp>
      <p:sp>
        <p:nvSpPr>
          <p:cNvPr id="26667" name="AutoShape 43"/>
          <p:cNvSpPr>
            <a:spLocks noChangeArrowheads="1"/>
          </p:cNvSpPr>
          <p:nvPr/>
        </p:nvSpPr>
        <p:spPr bwMode="auto">
          <a:xfrm>
            <a:off x="11176000" y="6394450"/>
            <a:ext cx="1117600" cy="463550"/>
          </a:xfrm>
          <a:prstGeom prst="star8">
            <a:avLst>
              <a:gd name="adj" fmla="val 38250"/>
            </a:avLst>
          </a:prstGeom>
          <a:gradFill rotWithShape="1">
            <a:gsLst>
              <a:gs pos="0">
                <a:srgbClr val="FF0000"/>
              </a:gs>
              <a:gs pos="50000">
                <a:srgbClr val="FFFF00"/>
              </a:gs>
              <a:gs pos="100000">
                <a:srgbClr val="FF0000"/>
              </a:gs>
            </a:gsLst>
            <a:lin ang="5400000" scaled="1"/>
          </a:gradFill>
          <a:ln w="9525">
            <a:miter lim="800000"/>
            <a:headEnd/>
            <a:tailEnd/>
          </a:ln>
          <a:effectLst/>
          <a:scene3d>
            <a:camera prst="legacyPerspectiveBottom">
              <a:rot lat="300000" lon="0" rev="0"/>
            </a:camera>
            <a:lightRig rig="legacyFlat3" dir="t"/>
          </a:scene3d>
          <a:sp3d extrusionH="887400" prstMaterial="legacyMatte">
            <a:bevelT w="13500" h="13500" prst="angle"/>
            <a:bevelB w="13500" h="13500" prst="angle"/>
            <a:extrusionClr>
              <a:srgbClr val="66FF33"/>
            </a:extrusionClr>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flatTx/>
          </a:bodyPr>
          <a:lstStyle/>
          <a:p>
            <a:pPr algn="ctr" eaLnBrk="0" hangingPunct="0"/>
            <a:r>
              <a:rPr lang="en-US" sz="1200" b="1">
                <a:solidFill>
                  <a:schemeClr val="bg1"/>
                </a:solidFill>
                <a:effectLst>
                  <a:outerShdw blurRad="38100" dist="38100" dir="2700000" algn="tl">
                    <a:srgbClr val="000000"/>
                  </a:outerShdw>
                </a:effectLst>
                <a:latin typeface="Times New Roman" pitchFamily="18" charset="0"/>
              </a:rPr>
              <a:t>BẮT ĐẦU</a:t>
            </a:r>
          </a:p>
        </p:txBody>
      </p:sp>
      <p:sp>
        <p:nvSpPr>
          <p:cNvPr id="26668" name="Text Box 44"/>
          <p:cNvSpPr txBox="1">
            <a:spLocks noChangeArrowheads="1"/>
          </p:cNvSpPr>
          <p:nvPr/>
        </p:nvSpPr>
        <p:spPr bwMode="auto">
          <a:xfrm>
            <a:off x="753533" y="60388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CCFF33"/>
                </a:solidFill>
              </a:rPr>
              <a:t>30</a:t>
            </a:r>
          </a:p>
        </p:txBody>
      </p:sp>
      <p:sp>
        <p:nvSpPr>
          <p:cNvPr id="26669" name="Text Box 45"/>
          <p:cNvSpPr txBox="1">
            <a:spLocks noChangeArrowheads="1"/>
          </p:cNvSpPr>
          <p:nvPr/>
        </p:nvSpPr>
        <p:spPr bwMode="auto">
          <a:xfrm>
            <a:off x="651933" y="60388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FFFF00"/>
                </a:solidFill>
              </a:rPr>
              <a:t>29</a:t>
            </a:r>
          </a:p>
        </p:txBody>
      </p:sp>
      <p:sp>
        <p:nvSpPr>
          <p:cNvPr id="26670" name="Text Box 46"/>
          <p:cNvSpPr txBox="1">
            <a:spLocks noChangeArrowheads="1"/>
          </p:cNvSpPr>
          <p:nvPr/>
        </p:nvSpPr>
        <p:spPr bwMode="auto">
          <a:xfrm>
            <a:off x="753533"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28</a:t>
            </a:r>
          </a:p>
        </p:txBody>
      </p:sp>
      <p:sp>
        <p:nvSpPr>
          <p:cNvPr id="26671" name="Text Box 47"/>
          <p:cNvSpPr txBox="1">
            <a:spLocks noChangeArrowheads="1"/>
          </p:cNvSpPr>
          <p:nvPr/>
        </p:nvSpPr>
        <p:spPr bwMode="auto">
          <a:xfrm>
            <a:off x="753533"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27</a:t>
            </a:r>
          </a:p>
        </p:txBody>
      </p:sp>
      <p:sp>
        <p:nvSpPr>
          <p:cNvPr id="26672" name="Text Box 48"/>
          <p:cNvSpPr txBox="1">
            <a:spLocks noChangeArrowheads="1"/>
          </p:cNvSpPr>
          <p:nvPr/>
        </p:nvSpPr>
        <p:spPr bwMode="auto">
          <a:xfrm>
            <a:off x="651933" y="60388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26</a:t>
            </a:r>
          </a:p>
        </p:txBody>
      </p:sp>
      <p:sp>
        <p:nvSpPr>
          <p:cNvPr id="26673" name="Text Box 49"/>
          <p:cNvSpPr txBox="1">
            <a:spLocks noChangeArrowheads="1"/>
          </p:cNvSpPr>
          <p:nvPr/>
        </p:nvSpPr>
        <p:spPr bwMode="auto">
          <a:xfrm>
            <a:off x="651933" y="60388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25</a:t>
            </a:r>
          </a:p>
        </p:txBody>
      </p:sp>
      <p:sp>
        <p:nvSpPr>
          <p:cNvPr id="26674" name="Text Box 50"/>
          <p:cNvSpPr txBox="1">
            <a:spLocks noChangeArrowheads="1"/>
          </p:cNvSpPr>
          <p:nvPr/>
        </p:nvSpPr>
        <p:spPr bwMode="auto">
          <a:xfrm>
            <a:off x="753533" y="60388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24</a:t>
            </a:r>
          </a:p>
        </p:txBody>
      </p:sp>
      <p:sp>
        <p:nvSpPr>
          <p:cNvPr id="26675" name="Text Box 51"/>
          <p:cNvSpPr txBox="1">
            <a:spLocks noChangeArrowheads="1"/>
          </p:cNvSpPr>
          <p:nvPr/>
        </p:nvSpPr>
        <p:spPr bwMode="auto">
          <a:xfrm>
            <a:off x="787401" y="603885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23</a:t>
            </a:r>
          </a:p>
        </p:txBody>
      </p:sp>
      <p:sp>
        <p:nvSpPr>
          <p:cNvPr id="26676" name="Text Box 52"/>
          <p:cNvSpPr txBox="1">
            <a:spLocks noChangeArrowheads="1"/>
          </p:cNvSpPr>
          <p:nvPr/>
        </p:nvSpPr>
        <p:spPr bwMode="auto">
          <a:xfrm>
            <a:off x="757768" y="603885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22</a:t>
            </a:r>
          </a:p>
        </p:txBody>
      </p:sp>
      <p:sp>
        <p:nvSpPr>
          <p:cNvPr id="26677" name="Text Box 53"/>
          <p:cNvSpPr txBox="1">
            <a:spLocks noChangeArrowheads="1"/>
          </p:cNvSpPr>
          <p:nvPr/>
        </p:nvSpPr>
        <p:spPr bwMode="auto">
          <a:xfrm>
            <a:off x="753533" y="60388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21</a:t>
            </a:r>
          </a:p>
        </p:txBody>
      </p:sp>
      <p:sp>
        <p:nvSpPr>
          <p:cNvPr id="26678" name="Text Box 54"/>
          <p:cNvSpPr txBox="1">
            <a:spLocks noChangeArrowheads="1"/>
          </p:cNvSpPr>
          <p:nvPr/>
        </p:nvSpPr>
        <p:spPr bwMode="auto">
          <a:xfrm>
            <a:off x="717551" y="59944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20</a:t>
            </a:r>
          </a:p>
        </p:txBody>
      </p:sp>
      <p:sp>
        <p:nvSpPr>
          <p:cNvPr id="26679" name="Text Box 55"/>
          <p:cNvSpPr txBox="1">
            <a:spLocks noChangeArrowheads="1"/>
          </p:cNvSpPr>
          <p:nvPr/>
        </p:nvSpPr>
        <p:spPr bwMode="auto">
          <a:xfrm>
            <a:off x="615951" y="59944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19</a:t>
            </a:r>
          </a:p>
        </p:txBody>
      </p:sp>
      <p:sp>
        <p:nvSpPr>
          <p:cNvPr id="26680" name="Text Box 56"/>
          <p:cNvSpPr txBox="1">
            <a:spLocks noChangeArrowheads="1"/>
          </p:cNvSpPr>
          <p:nvPr/>
        </p:nvSpPr>
        <p:spPr bwMode="auto">
          <a:xfrm>
            <a:off x="753533"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18</a:t>
            </a:r>
          </a:p>
        </p:txBody>
      </p:sp>
      <p:sp>
        <p:nvSpPr>
          <p:cNvPr id="26681" name="Text Box 57"/>
          <p:cNvSpPr txBox="1">
            <a:spLocks noChangeArrowheads="1"/>
          </p:cNvSpPr>
          <p:nvPr/>
        </p:nvSpPr>
        <p:spPr bwMode="auto">
          <a:xfrm>
            <a:off x="717551" y="59944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17</a:t>
            </a:r>
          </a:p>
        </p:txBody>
      </p:sp>
      <p:sp>
        <p:nvSpPr>
          <p:cNvPr id="26682" name="Text Box 58"/>
          <p:cNvSpPr txBox="1">
            <a:spLocks noChangeArrowheads="1"/>
          </p:cNvSpPr>
          <p:nvPr/>
        </p:nvSpPr>
        <p:spPr bwMode="auto">
          <a:xfrm>
            <a:off x="747184" y="59944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16</a:t>
            </a:r>
          </a:p>
        </p:txBody>
      </p:sp>
      <p:sp>
        <p:nvSpPr>
          <p:cNvPr id="26683" name="Text Box 59"/>
          <p:cNvSpPr txBox="1">
            <a:spLocks noChangeArrowheads="1"/>
          </p:cNvSpPr>
          <p:nvPr/>
        </p:nvSpPr>
        <p:spPr bwMode="auto">
          <a:xfrm>
            <a:off x="711200" y="6003926"/>
            <a:ext cx="2423584"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FFFF00"/>
                </a:solidFill>
              </a:rPr>
              <a:t>15</a:t>
            </a:r>
          </a:p>
        </p:txBody>
      </p:sp>
      <p:sp>
        <p:nvSpPr>
          <p:cNvPr id="26684" name="Text Box 60"/>
          <p:cNvSpPr txBox="1">
            <a:spLocks noChangeArrowheads="1"/>
          </p:cNvSpPr>
          <p:nvPr/>
        </p:nvSpPr>
        <p:spPr bwMode="auto">
          <a:xfrm>
            <a:off x="753533"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CCFF33"/>
                </a:solidFill>
              </a:rPr>
              <a:t>14</a:t>
            </a:r>
          </a:p>
        </p:txBody>
      </p:sp>
      <p:sp>
        <p:nvSpPr>
          <p:cNvPr id="26685" name="Text Box 61"/>
          <p:cNvSpPr txBox="1">
            <a:spLocks noChangeArrowheads="1"/>
          </p:cNvSpPr>
          <p:nvPr/>
        </p:nvSpPr>
        <p:spPr bwMode="auto">
          <a:xfrm>
            <a:off x="753533"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FFFF00"/>
                </a:solidFill>
              </a:rPr>
              <a:t>13</a:t>
            </a:r>
          </a:p>
        </p:txBody>
      </p:sp>
      <p:sp>
        <p:nvSpPr>
          <p:cNvPr id="26686" name="Text Box 62"/>
          <p:cNvSpPr txBox="1">
            <a:spLocks noChangeArrowheads="1"/>
          </p:cNvSpPr>
          <p:nvPr/>
        </p:nvSpPr>
        <p:spPr bwMode="auto">
          <a:xfrm>
            <a:off x="753533"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12</a:t>
            </a:r>
          </a:p>
        </p:txBody>
      </p:sp>
      <p:sp>
        <p:nvSpPr>
          <p:cNvPr id="26687" name="Text Box 63"/>
          <p:cNvSpPr txBox="1">
            <a:spLocks noChangeArrowheads="1"/>
          </p:cNvSpPr>
          <p:nvPr/>
        </p:nvSpPr>
        <p:spPr bwMode="auto">
          <a:xfrm>
            <a:off x="753533"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10</a:t>
            </a:r>
          </a:p>
        </p:txBody>
      </p:sp>
      <p:sp>
        <p:nvSpPr>
          <p:cNvPr id="26688" name="Text Box 64"/>
          <p:cNvSpPr txBox="1">
            <a:spLocks noChangeArrowheads="1"/>
          </p:cNvSpPr>
          <p:nvPr/>
        </p:nvSpPr>
        <p:spPr bwMode="auto">
          <a:xfrm>
            <a:off x="753533"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11</a:t>
            </a:r>
          </a:p>
        </p:txBody>
      </p:sp>
      <p:sp>
        <p:nvSpPr>
          <p:cNvPr id="26689" name="Text Box 65"/>
          <p:cNvSpPr txBox="1">
            <a:spLocks noChangeArrowheads="1"/>
          </p:cNvSpPr>
          <p:nvPr/>
        </p:nvSpPr>
        <p:spPr bwMode="auto">
          <a:xfrm>
            <a:off x="753533"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09</a:t>
            </a:r>
          </a:p>
        </p:txBody>
      </p:sp>
      <p:sp>
        <p:nvSpPr>
          <p:cNvPr id="26690" name="Text Box 66"/>
          <p:cNvSpPr txBox="1">
            <a:spLocks noChangeArrowheads="1"/>
          </p:cNvSpPr>
          <p:nvPr/>
        </p:nvSpPr>
        <p:spPr bwMode="auto">
          <a:xfrm>
            <a:off x="753533"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08</a:t>
            </a:r>
          </a:p>
        </p:txBody>
      </p:sp>
      <p:sp>
        <p:nvSpPr>
          <p:cNvPr id="26691" name="Text Box 67"/>
          <p:cNvSpPr txBox="1">
            <a:spLocks noChangeArrowheads="1"/>
          </p:cNvSpPr>
          <p:nvPr/>
        </p:nvSpPr>
        <p:spPr bwMode="auto">
          <a:xfrm>
            <a:off x="787401" y="599440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07</a:t>
            </a:r>
          </a:p>
        </p:txBody>
      </p:sp>
      <p:sp>
        <p:nvSpPr>
          <p:cNvPr id="26692" name="Text Box 68"/>
          <p:cNvSpPr txBox="1">
            <a:spLocks noChangeArrowheads="1"/>
          </p:cNvSpPr>
          <p:nvPr/>
        </p:nvSpPr>
        <p:spPr bwMode="auto">
          <a:xfrm>
            <a:off x="787401" y="599440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06</a:t>
            </a:r>
          </a:p>
        </p:txBody>
      </p:sp>
      <p:sp>
        <p:nvSpPr>
          <p:cNvPr id="26693" name="Text Box 69"/>
          <p:cNvSpPr txBox="1">
            <a:spLocks noChangeArrowheads="1"/>
          </p:cNvSpPr>
          <p:nvPr/>
        </p:nvSpPr>
        <p:spPr bwMode="auto">
          <a:xfrm>
            <a:off x="753533"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05</a:t>
            </a:r>
          </a:p>
        </p:txBody>
      </p:sp>
      <p:sp>
        <p:nvSpPr>
          <p:cNvPr id="26694" name="Text Box 70"/>
          <p:cNvSpPr txBox="1">
            <a:spLocks noChangeArrowheads="1"/>
          </p:cNvSpPr>
          <p:nvPr/>
        </p:nvSpPr>
        <p:spPr bwMode="auto">
          <a:xfrm>
            <a:off x="747184" y="59944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04</a:t>
            </a:r>
          </a:p>
        </p:txBody>
      </p:sp>
      <p:sp>
        <p:nvSpPr>
          <p:cNvPr id="26695" name="Text Box 71"/>
          <p:cNvSpPr txBox="1">
            <a:spLocks noChangeArrowheads="1"/>
          </p:cNvSpPr>
          <p:nvPr/>
        </p:nvSpPr>
        <p:spPr bwMode="auto">
          <a:xfrm>
            <a:off x="747184" y="59944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03</a:t>
            </a:r>
          </a:p>
        </p:txBody>
      </p:sp>
      <p:sp>
        <p:nvSpPr>
          <p:cNvPr id="26696" name="Text Box 72"/>
          <p:cNvSpPr txBox="1">
            <a:spLocks noChangeArrowheads="1"/>
          </p:cNvSpPr>
          <p:nvPr/>
        </p:nvSpPr>
        <p:spPr bwMode="auto">
          <a:xfrm>
            <a:off x="797984" y="5994401"/>
            <a:ext cx="22500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02</a:t>
            </a:r>
          </a:p>
        </p:txBody>
      </p:sp>
      <p:sp>
        <p:nvSpPr>
          <p:cNvPr id="26697" name="Text Box 73"/>
          <p:cNvSpPr txBox="1">
            <a:spLocks noChangeArrowheads="1"/>
          </p:cNvSpPr>
          <p:nvPr/>
        </p:nvSpPr>
        <p:spPr bwMode="auto">
          <a:xfrm>
            <a:off x="717551" y="59944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01</a:t>
            </a:r>
          </a:p>
        </p:txBody>
      </p:sp>
      <p:sp>
        <p:nvSpPr>
          <p:cNvPr id="26698" name="Text Box 74"/>
          <p:cNvSpPr txBox="1">
            <a:spLocks noChangeArrowheads="1"/>
          </p:cNvSpPr>
          <p:nvPr/>
        </p:nvSpPr>
        <p:spPr bwMode="auto">
          <a:xfrm>
            <a:off x="717551" y="59944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00</a:t>
            </a:r>
          </a:p>
        </p:txBody>
      </p:sp>
      <p:sp>
        <p:nvSpPr>
          <p:cNvPr id="26699" name="Text Box 75"/>
          <p:cNvSpPr txBox="1">
            <a:spLocks noChangeArrowheads="1"/>
          </p:cNvSpPr>
          <p:nvPr/>
        </p:nvSpPr>
        <p:spPr bwMode="auto">
          <a:xfrm>
            <a:off x="651933" y="59626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10</a:t>
            </a:r>
          </a:p>
        </p:txBody>
      </p:sp>
      <p:sp>
        <p:nvSpPr>
          <p:cNvPr id="26700" name="Text Box 76"/>
          <p:cNvSpPr txBox="1">
            <a:spLocks noChangeArrowheads="1"/>
          </p:cNvSpPr>
          <p:nvPr/>
        </p:nvSpPr>
        <p:spPr bwMode="auto">
          <a:xfrm>
            <a:off x="651933"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09</a:t>
            </a:r>
          </a:p>
        </p:txBody>
      </p:sp>
      <p:sp>
        <p:nvSpPr>
          <p:cNvPr id="26701" name="Text Box 77"/>
          <p:cNvSpPr txBox="1">
            <a:spLocks noChangeArrowheads="1"/>
          </p:cNvSpPr>
          <p:nvPr/>
        </p:nvSpPr>
        <p:spPr bwMode="auto">
          <a:xfrm>
            <a:off x="651933" y="59626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08</a:t>
            </a:r>
          </a:p>
        </p:txBody>
      </p:sp>
      <p:sp>
        <p:nvSpPr>
          <p:cNvPr id="26702" name="Text Box 78"/>
          <p:cNvSpPr txBox="1">
            <a:spLocks noChangeArrowheads="1"/>
          </p:cNvSpPr>
          <p:nvPr/>
        </p:nvSpPr>
        <p:spPr bwMode="auto">
          <a:xfrm>
            <a:off x="656168" y="599440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07</a:t>
            </a:r>
          </a:p>
        </p:txBody>
      </p:sp>
      <p:sp>
        <p:nvSpPr>
          <p:cNvPr id="26703" name="Text Box 79"/>
          <p:cNvSpPr txBox="1">
            <a:spLocks noChangeArrowheads="1"/>
          </p:cNvSpPr>
          <p:nvPr/>
        </p:nvSpPr>
        <p:spPr bwMode="auto">
          <a:xfrm>
            <a:off x="656168" y="599440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06</a:t>
            </a:r>
          </a:p>
        </p:txBody>
      </p:sp>
      <p:sp>
        <p:nvSpPr>
          <p:cNvPr id="26704" name="Text Box 80"/>
          <p:cNvSpPr txBox="1">
            <a:spLocks noChangeArrowheads="1"/>
          </p:cNvSpPr>
          <p:nvPr/>
        </p:nvSpPr>
        <p:spPr bwMode="auto">
          <a:xfrm>
            <a:off x="651933" y="59944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05</a:t>
            </a:r>
          </a:p>
        </p:txBody>
      </p:sp>
      <p:sp>
        <p:nvSpPr>
          <p:cNvPr id="26705" name="Text Box 81"/>
          <p:cNvSpPr txBox="1">
            <a:spLocks noChangeArrowheads="1"/>
          </p:cNvSpPr>
          <p:nvPr/>
        </p:nvSpPr>
        <p:spPr bwMode="auto">
          <a:xfrm>
            <a:off x="615951" y="596265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04</a:t>
            </a:r>
          </a:p>
        </p:txBody>
      </p:sp>
      <p:sp>
        <p:nvSpPr>
          <p:cNvPr id="26706" name="Text Box 82"/>
          <p:cNvSpPr txBox="1">
            <a:spLocks noChangeArrowheads="1"/>
          </p:cNvSpPr>
          <p:nvPr/>
        </p:nvSpPr>
        <p:spPr bwMode="auto">
          <a:xfrm>
            <a:off x="615951" y="596265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03</a:t>
            </a:r>
          </a:p>
        </p:txBody>
      </p:sp>
      <p:sp>
        <p:nvSpPr>
          <p:cNvPr id="26707" name="Text Box 83"/>
          <p:cNvSpPr txBox="1">
            <a:spLocks noChangeArrowheads="1"/>
          </p:cNvSpPr>
          <p:nvPr/>
        </p:nvSpPr>
        <p:spPr bwMode="auto">
          <a:xfrm>
            <a:off x="696384" y="5994401"/>
            <a:ext cx="22500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02</a:t>
            </a:r>
          </a:p>
        </p:txBody>
      </p:sp>
      <p:sp>
        <p:nvSpPr>
          <p:cNvPr id="26708" name="Text Box 84"/>
          <p:cNvSpPr txBox="1">
            <a:spLocks noChangeArrowheads="1"/>
          </p:cNvSpPr>
          <p:nvPr/>
        </p:nvSpPr>
        <p:spPr bwMode="auto">
          <a:xfrm>
            <a:off x="615951" y="60198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01</a:t>
            </a:r>
          </a:p>
        </p:txBody>
      </p:sp>
      <p:sp>
        <p:nvSpPr>
          <p:cNvPr id="26709" name="Text Box 85"/>
          <p:cNvSpPr txBox="1">
            <a:spLocks noChangeArrowheads="1"/>
          </p:cNvSpPr>
          <p:nvPr/>
        </p:nvSpPr>
        <p:spPr bwMode="auto">
          <a:xfrm>
            <a:off x="1097612" y="1187972"/>
            <a:ext cx="9855200" cy="35394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dirty="0">
                <a:solidFill>
                  <a:srgbClr val="009900"/>
                </a:solidFill>
                <a:latin typeface="Times New Roman" pitchFamily="18" charset="0"/>
                <a:cs typeface="Times New Roman" pitchFamily="18" charset="0"/>
              </a:rPr>
              <a:t>3a/ </a:t>
            </a:r>
            <a:r>
              <a:rPr lang="en-US" sz="3200" b="1" dirty="0" err="1">
                <a:solidFill>
                  <a:srgbClr val="009900"/>
                </a:solidFill>
                <a:latin typeface="Times New Roman" pitchFamily="18" charset="0"/>
                <a:cs typeface="Times New Roman" pitchFamily="18" charset="0"/>
              </a:rPr>
              <a:t>Em</a:t>
            </a:r>
            <a:r>
              <a:rPr lang="en-US" sz="3200" b="1" dirty="0">
                <a:solidFill>
                  <a:srgbClr val="009900"/>
                </a:solidFill>
                <a:latin typeface="Times New Roman" pitchFamily="18" charset="0"/>
                <a:cs typeface="Times New Roman" pitchFamily="18" charset="0"/>
              </a:rPr>
              <a:t> </a:t>
            </a:r>
            <a:r>
              <a:rPr lang="en-US" sz="3200" b="1" dirty="0" err="1">
                <a:solidFill>
                  <a:srgbClr val="009900"/>
                </a:solidFill>
                <a:latin typeface="Times New Roman" pitchFamily="18" charset="0"/>
                <a:cs typeface="Times New Roman" pitchFamily="18" charset="0"/>
              </a:rPr>
              <a:t>đoán</a:t>
            </a:r>
            <a:r>
              <a:rPr lang="en-US" sz="3200" b="1" dirty="0">
                <a:solidFill>
                  <a:srgbClr val="009900"/>
                </a:solidFill>
                <a:latin typeface="Times New Roman" pitchFamily="18" charset="0"/>
                <a:cs typeface="Times New Roman" pitchFamily="18" charset="0"/>
              </a:rPr>
              <a:t> </a:t>
            </a:r>
            <a:r>
              <a:rPr lang="en-US" sz="3200" b="1" dirty="0" err="1">
                <a:solidFill>
                  <a:srgbClr val="009900"/>
                </a:solidFill>
                <a:latin typeface="Times New Roman" pitchFamily="18" charset="0"/>
                <a:cs typeface="Times New Roman" pitchFamily="18" charset="0"/>
              </a:rPr>
              <a:t>xem</a:t>
            </a:r>
            <a:r>
              <a:rPr lang="en-US" sz="3200" b="1" dirty="0">
                <a:solidFill>
                  <a:srgbClr val="009900"/>
                </a:solidFill>
                <a:latin typeface="Times New Roman" pitchFamily="18" charset="0"/>
                <a:cs typeface="Times New Roman" pitchFamily="18" charset="0"/>
              </a:rPr>
              <a:t> </a:t>
            </a:r>
            <a:r>
              <a:rPr lang="en-US" sz="3200" b="1" dirty="0" err="1">
                <a:solidFill>
                  <a:srgbClr val="009900"/>
                </a:solidFill>
                <a:latin typeface="Times New Roman" pitchFamily="18" charset="0"/>
                <a:cs typeface="Times New Roman" pitchFamily="18" charset="0"/>
              </a:rPr>
              <a:t>đây</a:t>
            </a:r>
            <a:r>
              <a:rPr lang="en-US" sz="3200" b="1" dirty="0">
                <a:solidFill>
                  <a:srgbClr val="009900"/>
                </a:solidFill>
                <a:latin typeface="Times New Roman" pitchFamily="18" charset="0"/>
                <a:cs typeface="Times New Roman" pitchFamily="18" charset="0"/>
              </a:rPr>
              <a:t> </a:t>
            </a:r>
            <a:r>
              <a:rPr lang="en-US" sz="3200" b="1" dirty="0" err="1">
                <a:solidFill>
                  <a:srgbClr val="009900"/>
                </a:solidFill>
                <a:latin typeface="Times New Roman" pitchFamily="18" charset="0"/>
                <a:cs typeface="Times New Roman" pitchFamily="18" charset="0"/>
              </a:rPr>
              <a:t>là</a:t>
            </a:r>
            <a:r>
              <a:rPr lang="en-US" sz="3200" b="1" dirty="0">
                <a:solidFill>
                  <a:srgbClr val="009900"/>
                </a:solidFill>
                <a:latin typeface="Times New Roman" pitchFamily="18" charset="0"/>
                <a:cs typeface="Times New Roman" pitchFamily="18" charset="0"/>
              </a:rPr>
              <a:t> </a:t>
            </a:r>
            <a:r>
              <a:rPr lang="en-US" sz="3200" b="1" dirty="0" err="1">
                <a:solidFill>
                  <a:srgbClr val="009900"/>
                </a:solidFill>
                <a:latin typeface="Times New Roman" pitchFamily="18" charset="0"/>
                <a:cs typeface="Times New Roman" pitchFamily="18" charset="0"/>
              </a:rPr>
              <a:t>những</a:t>
            </a:r>
            <a:r>
              <a:rPr lang="en-US" sz="3200" b="1" dirty="0">
                <a:solidFill>
                  <a:srgbClr val="009900"/>
                </a:solidFill>
                <a:latin typeface="Times New Roman" pitchFamily="18" charset="0"/>
                <a:cs typeface="Times New Roman" pitchFamily="18" charset="0"/>
              </a:rPr>
              <a:t> </a:t>
            </a:r>
            <a:r>
              <a:rPr lang="en-US" sz="3200" b="1" dirty="0" err="1">
                <a:solidFill>
                  <a:srgbClr val="009900"/>
                </a:solidFill>
                <a:latin typeface="Times New Roman" pitchFamily="18" charset="0"/>
                <a:cs typeface="Times New Roman" pitchFamily="18" charset="0"/>
              </a:rPr>
              <a:t>chữ</a:t>
            </a:r>
            <a:r>
              <a:rPr lang="en-US" sz="3200" b="1" dirty="0">
                <a:solidFill>
                  <a:srgbClr val="009900"/>
                </a:solidFill>
                <a:latin typeface="Times New Roman" pitchFamily="18" charset="0"/>
                <a:cs typeface="Times New Roman" pitchFamily="18" charset="0"/>
              </a:rPr>
              <a:t> </a:t>
            </a:r>
            <a:r>
              <a:rPr lang="en-US" sz="3200" b="1" dirty="0" err="1">
                <a:solidFill>
                  <a:srgbClr val="009900"/>
                </a:solidFill>
                <a:latin typeface="Times New Roman" pitchFamily="18" charset="0"/>
                <a:cs typeface="Times New Roman" pitchFamily="18" charset="0"/>
              </a:rPr>
              <a:t>gì</a:t>
            </a:r>
            <a:r>
              <a:rPr lang="en-US" sz="3200" b="1" dirty="0">
                <a:solidFill>
                  <a:srgbClr val="009900"/>
                </a:solidFill>
                <a:latin typeface="Times New Roman" pitchFamily="18" charset="0"/>
                <a:cs typeface="Times New Roman" pitchFamily="18" charset="0"/>
              </a:rPr>
              <a:t>?</a:t>
            </a:r>
          </a:p>
          <a:p>
            <a:pPr>
              <a:spcBef>
                <a:spcPct val="50000"/>
              </a:spcBef>
            </a:pP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Để</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nguyên</a:t>
            </a:r>
            <a:r>
              <a:rPr lang="en-US" sz="3200" b="1" dirty="0">
                <a:solidFill>
                  <a:srgbClr val="660066"/>
                </a:solidFill>
                <a:latin typeface="Times New Roman" pitchFamily="18" charset="0"/>
                <a:cs typeface="Times New Roman" pitchFamily="18" charset="0"/>
              </a:rPr>
              <a:t> – </a:t>
            </a:r>
            <a:r>
              <a:rPr lang="en-US" sz="3200" b="1" dirty="0" err="1">
                <a:solidFill>
                  <a:srgbClr val="660066"/>
                </a:solidFill>
                <a:latin typeface="Times New Roman" pitchFamily="18" charset="0"/>
                <a:cs typeface="Times New Roman" pitchFamily="18" charset="0"/>
              </a:rPr>
              <a:t>loại</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quả</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thơm</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ngon</a:t>
            </a:r>
            <a:endParaRPr lang="en-US" sz="3200" b="1" dirty="0">
              <a:solidFill>
                <a:srgbClr val="660066"/>
              </a:solidFill>
              <a:latin typeface="Times New Roman" pitchFamily="18" charset="0"/>
              <a:cs typeface="Times New Roman" pitchFamily="18" charset="0"/>
            </a:endParaRPr>
          </a:p>
          <a:p>
            <a:pPr>
              <a:spcBef>
                <a:spcPct val="50000"/>
              </a:spcBef>
            </a:pP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Thêm</a:t>
            </a:r>
            <a:r>
              <a:rPr lang="en-US" sz="3200" b="1" dirty="0">
                <a:solidFill>
                  <a:srgbClr val="660066"/>
                </a:solidFill>
                <a:latin typeface="Times New Roman" pitchFamily="18" charset="0"/>
                <a:cs typeface="Times New Roman" pitchFamily="18" charset="0"/>
              </a:rPr>
              <a:t> </a:t>
            </a:r>
            <a:r>
              <a:rPr lang="en-US" sz="3200" b="1" i="1" dirty="0" err="1">
                <a:solidFill>
                  <a:srgbClr val="660066"/>
                </a:solidFill>
                <a:latin typeface="Times New Roman" pitchFamily="18" charset="0"/>
                <a:cs typeface="Times New Roman" pitchFamily="18" charset="0"/>
              </a:rPr>
              <a:t>hỏi</a:t>
            </a:r>
            <a:r>
              <a:rPr lang="en-US" sz="3200" b="1" dirty="0">
                <a:solidFill>
                  <a:srgbClr val="660066"/>
                </a:solidFill>
                <a:latin typeface="Times New Roman" pitchFamily="18" charset="0"/>
                <a:cs typeface="Times New Roman" pitchFamily="18" charset="0"/>
              </a:rPr>
              <a:t> – co </a:t>
            </a:r>
            <a:r>
              <a:rPr lang="en-US" sz="3200" b="1" dirty="0" err="1">
                <a:solidFill>
                  <a:srgbClr val="660066"/>
                </a:solidFill>
                <a:latin typeface="Times New Roman" pitchFamily="18" charset="0"/>
                <a:cs typeface="Times New Roman" pitchFamily="18" charset="0"/>
              </a:rPr>
              <a:t>lại</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chỉ</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còn</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bé</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thôi</a:t>
            </a:r>
            <a:r>
              <a:rPr lang="en-US" sz="3200" b="1" dirty="0">
                <a:solidFill>
                  <a:srgbClr val="660066"/>
                </a:solidFill>
                <a:latin typeface="Times New Roman" pitchFamily="18" charset="0"/>
                <a:cs typeface="Times New Roman" pitchFamily="18" charset="0"/>
              </a:rPr>
              <a:t>.</a:t>
            </a:r>
          </a:p>
          <a:p>
            <a:pPr>
              <a:spcBef>
                <a:spcPct val="50000"/>
              </a:spcBef>
            </a:pP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Thêm</a:t>
            </a:r>
            <a:r>
              <a:rPr lang="en-US" sz="3200" b="1" dirty="0">
                <a:solidFill>
                  <a:srgbClr val="660066"/>
                </a:solidFill>
                <a:latin typeface="Times New Roman" pitchFamily="18" charset="0"/>
                <a:cs typeface="Times New Roman" pitchFamily="18" charset="0"/>
              </a:rPr>
              <a:t> </a:t>
            </a:r>
            <a:r>
              <a:rPr lang="en-US" sz="3200" b="1" i="1" dirty="0" err="1">
                <a:solidFill>
                  <a:srgbClr val="660066"/>
                </a:solidFill>
                <a:latin typeface="Times New Roman" pitchFamily="18" charset="0"/>
                <a:cs typeface="Times New Roman" pitchFamily="18" charset="0"/>
              </a:rPr>
              <a:t>nặng</a:t>
            </a:r>
            <a:r>
              <a:rPr lang="en-US" sz="3200" b="1" dirty="0">
                <a:solidFill>
                  <a:srgbClr val="660066"/>
                </a:solidFill>
                <a:latin typeface="Times New Roman" pitchFamily="18" charset="0"/>
                <a:cs typeface="Times New Roman" pitchFamily="18" charset="0"/>
              </a:rPr>
              <a:t> – </a:t>
            </a:r>
            <a:r>
              <a:rPr lang="en-US" sz="3200" b="1" dirty="0" err="1">
                <a:solidFill>
                  <a:srgbClr val="660066"/>
                </a:solidFill>
                <a:latin typeface="Times New Roman" pitchFamily="18" charset="0"/>
                <a:cs typeface="Times New Roman" pitchFamily="18" charset="0"/>
              </a:rPr>
              <a:t>mới</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thật</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lạ</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đời</a:t>
            </a:r>
            <a:endParaRPr lang="en-US" sz="3200" b="1" dirty="0">
              <a:solidFill>
                <a:srgbClr val="660066"/>
              </a:solidFill>
              <a:latin typeface="Times New Roman" pitchFamily="18" charset="0"/>
              <a:cs typeface="Times New Roman" pitchFamily="18" charset="0"/>
            </a:endParaRPr>
          </a:p>
          <a:p>
            <a:pPr>
              <a:spcBef>
                <a:spcPct val="50000"/>
              </a:spcBef>
            </a:pP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Bỗng</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nhiên</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thành</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vết</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xoong</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nồi</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lọ</a:t>
            </a:r>
            <a:r>
              <a:rPr lang="en-US" sz="3200" b="1" dirty="0">
                <a:solidFill>
                  <a:srgbClr val="660066"/>
                </a:solidFill>
                <a:latin typeface="Times New Roman" pitchFamily="18" charset="0"/>
                <a:cs typeface="Times New Roman" pitchFamily="18" charset="0"/>
              </a:rPr>
              <a:t> </a:t>
            </a:r>
            <a:r>
              <a:rPr lang="en-US" sz="3200" b="1" dirty="0" err="1">
                <a:solidFill>
                  <a:srgbClr val="660066"/>
                </a:solidFill>
                <a:latin typeface="Times New Roman" pitchFamily="18" charset="0"/>
                <a:cs typeface="Times New Roman" pitchFamily="18" charset="0"/>
              </a:rPr>
              <a:t>lem</a:t>
            </a:r>
            <a:r>
              <a:rPr lang="en-US" sz="3200" b="1" dirty="0">
                <a:solidFill>
                  <a:srgbClr val="660066"/>
                </a:solidFill>
                <a:latin typeface="Times New Roman" pitchFamily="18" charset="0"/>
                <a:cs typeface="Times New Roman" pitchFamily="18" charset="0"/>
              </a:rPr>
              <a:t>.</a:t>
            </a:r>
          </a:p>
        </p:txBody>
      </p:sp>
      <p:sp>
        <p:nvSpPr>
          <p:cNvPr id="26710" name="Text Box 86"/>
          <p:cNvSpPr txBox="1">
            <a:spLocks noChangeArrowheads="1"/>
          </p:cNvSpPr>
          <p:nvPr/>
        </p:nvSpPr>
        <p:spPr bwMode="auto">
          <a:xfrm>
            <a:off x="1110937" y="5080417"/>
            <a:ext cx="10058400"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200" b="1">
                <a:solidFill>
                  <a:srgbClr val="FF0000"/>
                </a:solidFill>
                <a:latin typeface="Times New Roman" pitchFamily="18" charset="0"/>
                <a:cs typeface="Times New Roman" pitchFamily="18" charset="0"/>
              </a:rPr>
              <a:t>Lời giải: Nho – nhỏ - nhọ</a:t>
            </a:r>
          </a:p>
        </p:txBody>
      </p:sp>
      <p:sp>
        <p:nvSpPr>
          <p:cNvPr id="26711" name="Text Box 87"/>
          <p:cNvSpPr txBox="1">
            <a:spLocks noChangeArrowheads="1"/>
          </p:cNvSpPr>
          <p:nvPr/>
        </p:nvSpPr>
        <p:spPr bwMode="auto">
          <a:xfrm>
            <a:off x="1524000" y="1828801"/>
            <a:ext cx="1117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atin typeface="Times New Roman" pitchFamily="18" charset="0"/>
            </a:endParaRPr>
          </a:p>
        </p:txBody>
      </p:sp>
      <p:pic>
        <p:nvPicPr>
          <p:cNvPr id="26713" name="Picture 89" descr="Picture15">
            <a:hlinkClick r:id="" action="ppaction://noaction"/>
          </p:cNvPr>
          <p:cNvPicPr>
            <a:picLocks noChangeAspect="1" noChangeArrowheads="1" noCrop="1"/>
          </p:cNvPicPr>
          <p:nvPr/>
        </p:nvPicPr>
        <p:blipFill>
          <a:blip r:embed="rId8">
            <a:extLst>
              <a:ext uri="{28A0092B-C50C-407E-A947-70E740481C1C}">
                <a14:useLocalDpi xmlns="" xmlns:a14="http://schemas.microsoft.com/office/drawing/2010/main" val="0"/>
              </a:ext>
            </a:extLst>
          </a:blip>
          <a:srcRect/>
          <a:stretch>
            <a:fillRect/>
          </a:stretch>
        </p:blipFill>
        <p:spPr bwMode="auto">
          <a:xfrm>
            <a:off x="1016000" y="381001"/>
            <a:ext cx="1016000" cy="69532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630251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nodePh="1">
                                  <p:stCondLst>
                                    <p:cond delay="0"/>
                                  </p:stCondLst>
                                  <p:endCondLst>
                                    <p:cond evt="begin" delay="0">
                                      <p:tn val="5"/>
                                    </p:cond>
                                  </p:endCondLst>
                                  <p:iterate type="wd">
                                    <p:tmPct val="16000"/>
                                  </p:iterate>
                                  <p:childTnLst>
                                    <p:set>
                                      <p:cBhvr>
                                        <p:cTn id="6" dur="1" fill="hold">
                                          <p:stCondLst>
                                            <p:cond delay="0"/>
                                          </p:stCondLst>
                                        </p:cTn>
                                        <p:tgtEl>
                                          <p:spTgt spid="26640"/>
                                        </p:tgtEl>
                                        <p:attrNameLst>
                                          <p:attrName>style.visibility</p:attrName>
                                        </p:attrNameLst>
                                      </p:cBhvr>
                                      <p:to>
                                        <p:strVal val="visible"/>
                                      </p:to>
                                    </p:set>
                                    <p:animEffect transition="in" filter="wipe(left)">
                                      <p:cBhvr>
                                        <p:cTn id="7" dur="500"/>
                                        <p:tgtEl>
                                          <p:spTgt spid="26640"/>
                                        </p:tgtEl>
                                      </p:cBhvr>
                                    </p:animEffect>
                                  </p:childTnLst>
                                </p:cTn>
                              </p:par>
                              <p:par>
                                <p:cTn id="8" presetID="22" presetClass="entr" presetSubtype="8" fill="hold" grpId="0" nodeType="withEffect" nodePh="1">
                                  <p:stCondLst>
                                    <p:cond delay="0"/>
                                  </p:stCondLst>
                                  <p:endCondLst>
                                    <p:cond evt="begin" delay="0">
                                      <p:tn val="8"/>
                                    </p:cond>
                                  </p:endCondLst>
                                  <p:iterate type="wd">
                                    <p:tmPct val="16000"/>
                                  </p:iterate>
                                  <p:childTnLst>
                                    <p:set>
                                      <p:cBhvr>
                                        <p:cTn id="9" dur="1" fill="hold">
                                          <p:stCondLst>
                                            <p:cond delay="0"/>
                                          </p:stCondLst>
                                        </p:cTn>
                                        <p:tgtEl>
                                          <p:spTgt spid="26641"/>
                                        </p:tgtEl>
                                        <p:attrNameLst>
                                          <p:attrName>style.visibility</p:attrName>
                                        </p:attrNameLst>
                                      </p:cBhvr>
                                      <p:to>
                                        <p:strVal val="visible"/>
                                      </p:to>
                                    </p:set>
                                    <p:animEffect transition="in" filter="wipe(left)">
                                      <p:cBhvr>
                                        <p:cTn id="10" dur="500"/>
                                        <p:tgtEl>
                                          <p:spTgt spid="26641"/>
                                        </p:tgtEl>
                                      </p:cBhvr>
                                    </p:animEffect>
                                  </p:childTnLst>
                                </p:cTn>
                              </p:par>
                              <p:par>
                                <p:cTn id="11" presetID="4" presetClass="entr" presetSubtype="16" fill="hold" nodeType="withEffect">
                                  <p:stCondLst>
                                    <p:cond delay="0"/>
                                  </p:stCondLst>
                                  <p:childTnLst>
                                    <p:set>
                                      <p:cBhvr>
                                        <p:cTn id="12" dur="1" fill="hold">
                                          <p:stCondLst>
                                            <p:cond delay="0"/>
                                          </p:stCondLst>
                                        </p:cTn>
                                        <p:tgtEl>
                                          <p:spTgt spid="26645"/>
                                        </p:tgtEl>
                                        <p:attrNameLst>
                                          <p:attrName>style.visibility</p:attrName>
                                        </p:attrNameLst>
                                      </p:cBhvr>
                                      <p:to>
                                        <p:strVal val="visible"/>
                                      </p:to>
                                    </p:set>
                                    <p:animEffect transition="in" filter="box(in)">
                                      <p:cBhvr>
                                        <p:cTn id="13" dur="500"/>
                                        <p:tgtEl>
                                          <p:spTgt spid="26645"/>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26649"/>
                                        </p:tgtEl>
                                        <p:attrNameLst>
                                          <p:attrName>style.visibility</p:attrName>
                                        </p:attrNameLst>
                                      </p:cBhvr>
                                      <p:to>
                                        <p:strVal val="visible"/>
                                      </p:to>
                                    </p:set>
                                    <p:animEffect transition="in" filter="box(in)">
                                      <p:cBhvr>
                                        <p:cTn id="16" dur="500"/>
                                        <p:tgtEl>
                                          <p:spTgt spid="26649"/>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26667"/>
                                        </p:tgtEl>
                                        <p:attrNameLst>
                                          <p:attrName>style.visibility</p:attrName>
                                        </p:attrNameLst>
                                      </p:cBhvr>
                                      <p:to>
                                        <p:strVal val="visible"/>
                                      </p:to>
                                    </p:set>
                                    <p:animEffect transition="in" filter="box(in)">
                                      <p:cBhvr>
                                        <p:cTn id="19" dur="500"/>
                                        <p:tgtEl>
                                          <p:spTgt spid="26667"/>
                                        </p:tgtEl>
                                      </p:cBhvr>
                                    </p:animEffect>
                                  </p:childTnLst>
                                </p:cTn>
                              </p:par>
                              <p:par>
                                <p:cTn id="20" presetID="4" presetClass="entr" presetSubtype="16" fill="hold" nodeType="withEffect">
                                  <p:stCondLst>
                                    <p:cond delay="0"/>
                                  </p:stCondLst>
                                  <p:childTnLst>
                                    <p:set>
                                      <p:cBhvr>
                                        <p:cTn id="21" dur="1" fill="hold">
                                          <p:stCondLst>
                                            <p:cond delay="0"/>
                                          </p:stCondLst>
                                        </p:cTn>
                                        <p:tgtEl>
                                          <p:spTgt spid="26648"/>
                                        </p:tgtEl>
                                        <p:attrNameLst>
                                          <p:attrName>style.visibility</p:attrName>
                                        </p:attrNameLst>
                                      </p:cBhvr>
                                      <p:to>
                                        <p:strVal val="visible"/>
                                      </p:to>
                                    </p:set>
                                    <p:animEffect transition="in" filter="box(in)">
                                      <p:cBhvr>
                                        <p:cTn id="22" dur="500"/>
                                        <p:tgtEl>
                                          <p:spTgt spid="26648"/>
                                        </p:tgtEl>
                                      </p:cBhvr>
                                    </p:animEffect>
                                  </p:childTnLst>
                                </p:cTn>
                              </p:par>
                              <p:par>
                                <p:cTn id="23" presetID="8" presetClass="entr" presetSubtype="16" fill="hold" grpId="0" nodeType="withEffect">
                                  <p:stCondLst>
                                    <p:cond delay="0"/>
                                  </p:stCondLst>
                                  <p:childTnLst>
                                    <p:set>
                                      <p:cBhvr>
                                        <p:cTn id="24" dur="1" fill="hold">
                                          <p:stCondLst>
                                            <p:cond delay="0"/>
                                          </p:stCondLst>
                                        </p:cTn>
                                        <p:tgtEl>
                                          <p:spTgt spid="26709"/>
                                        </p:tgtEl>
                                        <p:attrNameLst>
                                          <p:attrName>style.visibility</p:attrName>
                                        </p:attrNameLst>
                                      </p:cBhvr>
                                      <p:to>
                                        <p:strVal val="visible"/>
                                      </p:to>
                                    </p:set>
                                    <p:animEffect transition="in" filter="diamond(in)">
                                      <p:cBhvr>
                                        <p:cTn id="25" dur="2000"/>
                                        <p:tgtEl>
                                          <p:spTgt spid="26709"/>
                                        </p:tgtEl>
                                      </p:cBhvr>
                                    </p:animEffect>
                                  </p:childTnLst>
                                  <p:subTnLst>
                                    <p:audio>
                                      <p:cMediaNode>
                                        <p:cTn display="0" masterRel="sameClick">
                                          <p:stCondLst>
                                            <p:cond evt="begin" delay="0">
                                              <p:tn val="23"/>
                                            </p:cond>
                                          </p:stCondLst>
                                          <p:endCondLst>
                                            <p:cond evt="onStopAudio" delay="0">
                                              <p:tgtEl>
                                                <p:sldTgt/>
                                              </p:tgtEl>
                                            </p:cond>
                                          </p:endCondLst>
                                        </p:cTn>
                                        <p:tgtEl>
                                          <p:sndTgt r:embed="rId2" name="Nhac dua cau hoi.wav"/>
                                        </p:tgtEl>
                                      </p:cMediaNode>
                                    </p:audio>
                                  </p:subTnLst>
                                </p:cTn>
                              </p:par>
                            </p:childTnLst>
                          </p:cTn>
                        </p:par>
                      </p:childTnLst>
                    </p:cTn>
                  </p:par>
                  <p:par>
                    <p:cTn id="26" fill="hold" nodeType="clickPar">
                      <p:stCondLst>
                        <p:cond delay="indefinite"/>
                      </p:stCondLst>
                      <p:childTnLst>
                        <p:par>
                          <p:cTn id="27" fill="hold" nodeType="withGroup">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26710"/>
                                        </p:tgtEl>
                                        <p:attrNameLst>
                                          <p:attrName>style.visibility</p:attrName>
                                        </p:attrNameLst>
                                      </p:cBhvr>
                                      <p:to>
                                        <p:strVal val="visible"/>
                                      </p:to>
                                    </p:set>
                                    <p:animEffect transition="in" filter="circle(in)">
                                      <p:cBhvr>
                                        <p:cTn id="30" dur="2000"/>
                                        <p:tgtEl>
                                          <p:spTgt spid="26710"/>
                                        </p:tgtEl>
                                      </p:cBhvr>
                                    </p:animEffect>
                                  </p:childTnLst>
                                  <p:subTnLst>
                                    <p:audio>
                                      <p:cMediaNode>
                                        <p:cTn display="0" masterRel="sameClick">
                                          <p:stCondLst>
                                            <p:cond evt="begin" delay="0">
                                              <p:tn val="28"/>
                                            </p:cond>
                                          </p:stCondLst>
                                          <p:endCondLst>
                                            <p:cond evt="onStopAudio" delay="0">
                                              <p:tgtEl>
                                                <p:sldTgt/>
                                              </p:tgtEl>
                                            </p:cond>
                                          </p:endCondLst>
                                        </p:cTn>
                                        <p:tgtEl>
                                          <p:sndTgt r:embed="rId3" name="ringin.wav"/>
                                        </p:tgtEl>
                                      </p:cMediaNode>
                                    </p:audio>
                                  </p:sub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nodePh="1">
                                  <p:stCondLst>
                                    <p:cond delay="0"/>
                                  </p:stCondLst>
                                  <p:endCondLst>
                                    <p:cond evt="begin" delay="0">
                                      <p:tn val="33"/>
                                    </p:cond>
                                  </p:endCondLst>
                                  <p:iterate type="wd">
                                    <p:tmPct val="16000"/>
                                  </p:iterate>
                                  <p:childTnLst>
                                    <p:set>
                                      <p:cBhvr>
                                        <p:cTn id="34" dur="1" fill="hold">
                                          <p:stCondLst>
                                            <p:cond delay="0"/>
                                          </p:stCondLst>
                                        </p:cTn>
                                        <p:tgtEl>
                                          <p:spTgt spid="26643"/>
                                        </p:tgtEl>
                                        <p:attrNameLst>
                                          <p:attrName>style.visibility</p:attrName>
                                        </p:attrNameLst>
                                      </p:cBhvr>
                                      <p:to>
                                        <p:strVal val="visible"/>
                                      </p:to>
                                    </p:set>
                                    <p:animEffect transition="in" filter="wipe(left)">
                                      <p:cBhvr>
                                        <p:cTn id="35" dur="500"/>
                                        <p:tgtEl>
                                          <p:spTgt spid="26643"/>
                                        </p:tgtEl>
                                      </p:cBhvr>
                                    </p:animEffect>
                                  </p:childTnLst>
                                </p:cTn>
                              </p:par>
                            </p:childTnLst>
                          </p:cTn>
                        </p:par>
                        <p:par>
                          <p:cTn id="36" fill="hold" nodeType="afterGroup">
                            <p:stCondLst>
                              <p:cond delay="500"/>
                            </p:stCondLst>
                            <p:childTnLst>
                              <p:par>
                                <p:cTn id="37" presetID="11" presetClass="entr" presetSubtype="0" fill="hold" nodeType="afterEffect">
                                  <p:stCondLst>
                                    <p:cond delay="0"/>
                                  </p:stCondLst>
                                  <p:childTnLst>
                                    <p:set>
                                      <p:cBhvr>
                                        <p:cTn id="38" dur="1000">
                                          <p:stCondLst>
                                            <p:cond delay="0"/>
                                          </p:stCondLst>
                                        </p:cTn>
                                        <p:tgtEl>
                                          <p:spTgt spid="26699"/>
                                        </p:tgtEl>
                                        <p:attrNameLst>
                                          <p:attrName>style.visibility</p:attrName>
                                        </p:attrNameLst>
                                      </p:cBhvr>
                                      <p:to>
                                        <p:strVal val="visible"/>
                                      </p:to>
                                    </p:set>
                                  </p:childTnLst>
                                  <p:subTnLst>
                                    <p:set>
                                      <p:cBhvr override="childStyle">
                                        <p:cTn dur="1" fill="hold" display="0" masterRel="sameClick" afterEffect="1">
                                          <p:stCondLst>
                                            <p:cond evt="end" delay="0">
                                              <p:tn val="37"/>
                                            </p:cond>
                                          </p:stCondLst>
                                        </p:cTn>
                                        <p:tgtEl>
                                          <p:spTgt spid="26699"/>
                                        </p:tgtEl>
                                        <p:attrNameLst>
                                          <p:attrName>style.visibility</p:attrName>
                                        </p:attrNameLst>
                                      </p:cBhvr>
                                      <p:to>
                                        <p:strVal val="hidden"/>
                                      </p:to>
                                    </p:set>
                                    <p:audio>
                                      <p:cMediaNode>
                                        <p:cTn display="0" masterRel="sameClick">
                                          <p:stCondLst>
                                            <p:cond evt="begin" delay="0">
                                              <p:tn val="37"/>
                                            </p:cond>
                                          </p:stCondLst>
                                          <p:endCondLst>
                                            <p:cond evt="onStopAudio" delay="0">
                                              <p:tgtEl>
                                                <p:sldTgt/>
                                              </p:tgtEl>
                                            </p:cond>
                                          </p:endCondLst>
                                        </p:cTn>
                                        <p:tgtEl>
                                          <p:sndTgt r:embed="rId4" name="cashreg.wav"/>
                                        </p:tgtEl>
                                      </p:cMediaNode>
                                    </p:audio>
                                  </p:subTnLst>
                                </p:cTn>
                              </p:par>
                            </p:childTnLst>
                          </p:cTn>
                        </p:par>
                        <p:par>
                          <p:cTn id="39" fill="hold" nodeType="afterGroup">
                            <p:stCondLst>
                              <p:cond delay="1500"/>
                            </p:stCondLst>
                            <p:childTnLst>
                              <p:par>
                                <p:cTn id="40" presetID="11" presetClass="entr" presetSubtype="0" fill="hold" nodeType="afterEffect">
                                  <p:stCondLst>
                                    <p:cond delay="0"/>
                                  </p:stCondLst>
                                  <p:childTnLst>
                                    <p:set>
                                      <p:cBhvr>
                                        <p:cTn id="41" dur="1000">
                                          <p:stCondLst>
                                            <p:cond delay="0"/>
                                          </p:stCondLst>
                                        </p:cTn>
                                        <p:tgtEl>
                                          <p:spTgt spid="26700"/>
                                        </p:tgtEl>
                                        <p:attrNameLst>
                                          <p:attrName>style.visibility</p:attrName>
                                        </p:attrNameLst>
                                      </p:cBhvr>
                                      <p:to>
                                        <p:strVal val="visible"/>
                                      </p:to>
                                    </p:set>
                                  </p:childTnLst>
                                  <p:subTnLst>
                                    <p:set>
                                      <p:cBhvr override="childStyle">
                                        <p:cTn dur="1" fill="hold" display="0" masterRel="sameClick" afterEffect="1">
                                          <p:stCondLst>
                                            <p:cond evt="end" delay="0">
                                              <p:tn val="40"/>
                                            </p:cond>
                                          </p:stCondLst>
                                        </p:cTn>
                                        <p:tgtEl>
                                          <p:spTgt spid="26700"/>
                                        </p:tgtEl>
                                        <p:attrNameLst>
                                          <p:attrName>style.visibility</p:attrName>
                                        </p:attrNameLst>
                                      </p:cBhvr>
                                      <p:to>
                                        <p:strVal val="hidden"/>
                                      </p:to>
                                    </p:set>
                                    <p:audio>
                                      <p:cMediaNode>
                                        <p:cTn display="0" masterRel="sameClick">
                                          <p:stCondLst>
                                            <p:cond evt="begin" delay="0">
                                              <p:tn val="40"/>
                                            </p:cond>
                                          </p:stCondLst>
                                          <p:endCondLst>
                                            <p:cond evt="onStopAudio" delay="0">
                                              <p:tgtEl>
                                                <p:sldTgt/>
                                              </p:tgtEl>
                                            </p:cond>
                                          </p:endCondLst>
                                        </p:cTn>
                                        <p:tgtEl>
                                          <p:sndTgt r:embed="rId4" name="cashreg.wav"/>
                                        </p:tgtEl>
                                      </p:cMediaNode>
                                    </p:audio>
                                  </p:subTnLst>
                                </p:cTn>
                              </p:par>
                            </p:childTnLst>
                          </p:cTn>
                        </p:par>
                        <p:par>
                          <p:cTn id="42" fill="hold" nodeType="afterGroup">
                            <p:stCondLst>
                              <p:cond delay="2500"/>
                            </p:stCondLst>
                            <p:childTnLst>
                              <p:par>
                                <p:cTn id="43" presetID="11" presetClass="entr" presetSubtype="0" fill="hold" nodeType="afterEffect">
                                  <p:stCondLst>
                                    <p:cond delay="0"/>
                                  </p:stCondLst>
                                  <p:childTnLst>
                                    <p:set>
                                      <p:cBhvr>
                                        <p:cTn id="44" dur="1000">
                                          <p:stCondLst>
                                            <p:cond delay="0"/>
                                          </p:stCondLst>
                                        </p:cTn>
                                        <p:tgtEl>
                                          <p:spTgt spid="26701"/>
                                        </p:tgtEl>
                                        <p:attrNameLst>
                                          <p:attrName>style.visibility</p:attrName>
                                        </p:attrNameLst>
                                      </p:cBhvr>
                                      <p:to>
                                        <p:strVal val="visible"/>
                                      </p:to>
                                    </p:set>
                                  </p:childTnLst>
                                  <p:subTnLst>
                                    <p:set>
                                      <p:cBhvr override="childStyle">
                                        <p:cTn dur="1" fill="hold" display="0" masterRel="sameClick" afterEffect="1">
                                          <p:stCondLst>
                                            <p:cond evt="end" delay="0">
                                              <p:tn val="43"/>
                                            </p:cond>
                                          </p:stCondLst>
                                        </p:cTn>
                                        <p:tgtEl>
                                          <p:spTgt spid="26701"/>
                                        </p:tgtEl>
                                        <p:attrNameLst>
                                          <p:attrName>style.visibility</p:attrName>
                                        </p:attrNameLst>
                                      </p:cBhvr>
                                      <p:to>
                                        <p:strVal val="hidden"/>
                                      </p:to>
                                    </p:set>
                                    <p:audio>
                                      <p:cMediaNode>
                                        <p:cTn display="0" masterRel="sameClick">
                                          <p:stCondLst>
                                            <p:cond evt="begin" delay="0">
                                              <p:tn val="43"/>
                                            </p:cond>
                                          </p:stCondLst>
                                          <p:endCondLst>
                                            <p:cond evt="onStopAudio" delay="0">
                                              <p:tgtEl>
                                                <p:sldTgt/>
                                              </p:tgtEl>
                                            </p:cond>
                                          </p:endCondLst>
                                        </p:cTn>
                                        <p:tgtEl>
                                          <p:sndTgt r:embed="rId4" name="cashreg.wav"/>
                                        </p:tgtEl>
                                      </p:cMediaNode>
                                    </p:audio>
                                  </p:subTnLst>
                                </p:cTn>
                              </p:par>
                            </p:childTnLst>
                          </p:cTn>
                        </p:par>
                        <p:par>
                          <p:cTn id="45" fill="hold" nodeType="afterGroup">
                            <p:stCondLst>
                              <p:cond delay="3500"/>
                            </p:stCondLst>
                            <p:childTnLst>
                              <p:par>
                                <p:cTn id="46" presetID="11" presetClass="entr" presetSubtype="0" fill="hold" nodeType="afterEffect">
                                  <p:stCondLst>
                                    <p:cond delay="0"/>
                                  </p:stCondLst>
                                  <p:childTnLst>
                                    <p:set>
                                      <p:cBhvr>
                                        <p:cTn id="47" dur="1000">
                                          <p:stCondLst>
                                            <p:cond delay="0"/>
                                          </p:stCondLst>
                                        </p:cTn>
                                        <p:tgtEl>
                                          <p:spTgt spid="26702"/>
                                        </p:tgtEl>
                                        <p:attrNameLst>
                                          <p:attrName>style.visibility</p:attrName>
                                        </p:attrNameLst>
                                      </p:cBhvr>
                                      <p:to>
                                        <p:strVal val="visible"/>
                                      </p:to>
                                    </p:set>
                                  </p:childTnLst>
                                  <p:subTnLst>
                                    <p:set>
                                      <p:cBhvr override="childStyle">
                                        <p:cTn dur="1" fill="hold" display="0" masterRel="sameClick" afterEffect="1">
                                          <p:stCondLst>
                                            <p:cond evt="end" delay="0">
                                              <p:tn val="46"/>
                                            </p:cond>
                                          </p:stCondLst>
                                        </p:cTn>
                                        <p:tgtEl>
                                          <p:spTgt spid="26702"/>
                                        </p:tgtEl>
                                        <p:attrNameLst>
                                          <p:attrName>style.visibility</p:attrName>
                                        </p:attrNameLst>
                                      </p:cBhvr>
                                      <p:to>
                                        <p:strVal val="hidden"/>
                                      </p:to>
                                    </p:set>
                                    <p:audio>
                                      <p:cMediaNode>
                                        <p:cTn display="0" masterRel="sameClick">
                                          <p:stCondLst>
                                            <p:cond evt="begin" delay="0">
                                              <p:tn val="46"/>
                                            </p:cond>
                                          </p:stCondLst>
                                          <p:endCondLst>
                                            <p:cond evt="onStopAudio" delay="0">
                                              <p:tgtEl>
                                                <p:sldTgt/>
                                              </p:tgtEl>
                                            </p:cond>
                                          </p:endCondLst>
                                        </p:cTn>
                                        <p:tgtEl>
                                          <p:sndTgt r:embed="rId4" name="cashreg.wav"/>
                                        </p:tgtEl>
                                      </p:cMediaNode>
                                    </p:audio>
                                  </p:subTnLst>
                                </p:cTn>
                              </p:par>
                            </p:childTnLst>
                          </p:cTn>
                        </p:par>
                        <p:par>
                          <p:cTn id="48" fill="hold" nodeType="afterGroup">
                            <p:stCondLst>
                              <p:cond delay="4500"/>
                            </p:stCondLst>
                            <p:childTnLst>
                              <p:par>
                                <p:cTn id="49" presetID="11" presetClass="entr" presetSubtype="0" fill="hold" nodeType="afterEffect">
                                  <p:stCondLst>
                                    <p:cond delay="0"/>
                                  </p:stCondLst>
                                  <p:childTnLst>
                                    <p:set>
                                      <p:cBhvr>
                                        <p:cTn id="50" dur="1000">
                                          <p:stCondLst>
                                            <p:cond delay="0"/>
                                          </p:stCondLst>
                                        </p:cTn>
                                        <p:tgtEl>
                                          <p:spTgt spid="26703"/>
                                        </p:tgtEl>
                                        <p:attrNameLst>
                                          <p:attrName>style.visibility</p:attrName>
                                        </p:attrNameLst>
                                      </p:cBhvr>
                                      <p:to>
                                        <p:strVal val="visible"/>
                                      </p:to>
                                    </p:set>
                                  </p:childTnLst>
                                  <p:subTnLst>
                                    <p:set>
                                      <p:cBhvr override="childStyle">
                                        <p:cTn dur="1" fill="hold" display="0" masterRel="sameClick" afterEffect="1">
                                          <p:stCondLst>
                                            <p:cond evt="end" delay="0">
                                              <p:tn val="49"/>
                                            </p:cond>
                                          </p:stCondLst>
                                        </p:cTn>
                                        <p:tgtEl>
                                          <p:spTgt spid="26703"/>
                                        </p:tgtEl>
                                        <p:attrNameLst>
                                          <p:attrName>style.visibility</p:attrName>
                                        </p:attrNameLst>
                                      </p:cBhvr>
                                      <p:to>
                                        <p:strVal val="hidden"/>
                                      </p:to>
                                    </p:set>
                                    <p:audio>
                                      <p:cMediaNode>
                                        <p:cTn display="0" masterRel="sameClick">
                                          <p:stCondLst>
                                            <p:cond evt="begin" delay="0">
                                              <p:tn val="49"/>
                                            </p:cond>
                                          </p:stCondLst>
                                          <p:endCondLst>
                                            <p:cond evt="onStopAudio" delay="0">
                                              <p:tgtEl>
                                                <p:sldTgt/>
                                              </p:tgtEl>
                                            </p:cond>
                                          </p:endCondLst>
                                        </p:cTn>
                                        <p:tgtEl>
                                          <p:sndTgt r:embed="rId4" name="cashreg.wav"/>
                                        </p:tgtEl>
                                      </p:cMediaNode>
                                    </p:audio>
                                  </p:subTnLst>
                                </p:cTn>
                              </p:par>
                            </p:childTnLst>
                          </p:cTn>
                        </p:par>
                        <p:par>
                          <p:cTn id="51" fill="hold" nodeType="afterGroup">
                            <p:stCondLst>
                              <p:cond delay="5500"/>
                            </p:stCondLst>
                            <p:childTnLst>
                              <p:par>
                                <p:cTn id="52" presetID="11" presetClass="entr" presetSubtype="0" fill="hold" nodeType="afterEffect">
                                  <p:stCondLst>
                                    <p:cond delay="0"/>
                                  </p:stCondLst>
                                  <p:childTnLst>
                                    <p:set>
                                      <p:cBhvr>
                                        <p:cTn id="53" dur="1000">
                                          <p:stCondLst>
                                            <p:cond delay="0"/>
                                          </p:stCondLst>
                                        </p:cTn>
                                        <p:tgtEl>
                                          <p:spTgt spid="26704"/>
                                        </p:tgtEl>
                                        <p:attrNameLst>
                                          <p:attrName>style.visibility</p:attrName>
                                        </p:attrNameLst>
                                      </p:cBhvr>
                                      <p:to>
                                        <p:strVal val="visible"/>
                                      </p:to>
                                    </p:set>
                                  </p:childTnLst>
                                  <p:subTnLst>
                                    <p:set>
                                      <p:cBhvr override="childStyle">
                                        <p:cTn dur="1" fill="hold" display="0" masterRel="sameClick" afterEffect="1">
                                          <p:stCondLst>
                                            <p:cond evt="end" delay="0">
                                              <p:tn val="52"/>
                                            </p:cond>
                                          </p:stCondLst>
                                        </p:cTn>
                                        <p:tgtEl>
                                          <p:spTgt spid="26704"/>
                                        </p:tgtEl>
                                        <p:attrNameLst>
                                          <p:attrName>style.visibility</p:attrName>
                                        </p:attrNameLst>
                                      </p:cBhvr>
                                      <p:to>
                                        <p:strVal val="hidden"/>
                                      </p:to>
                                    </p:set>
                                    <p:audio>
                                      <p:cMediaNode>
                                        <p:cTn display="0" masterRel="sameClick">
                                          <p:stCondLst>
                                            <p:cond evt="begin" delay="0">
                                              <p:tn val="52"/>
                                            </p:cond>
                                          </p:stCondLst>
                                          <p:endCondLst>
                                            <p:cond evt="onStopAudio" delay="0">
                                              <p:tgtEl>
                                                <p:sldTgt/>
                                              </p:tgtEl>
                                            </p:cond>
                                          </p:endCondLst>
                                        </p:cTn>
                                        <p:tgtEl>
                                          <p:sndTgt r:embed="rId4" name="cashreg.wav"/>
                                        </p:tgtEl>
                                      </p:cMediaNode>
                                    </p:audio>
                                  </p:subTnLst>
                                </p:cTn>
                              </p:par>
                            </p:childTnLst>
                          </p:cTn>
                        </p:par>
                        <p:par>
                          <p:cTn id="54" fill="hold" nodeType="afterGroup">
                            <p:stCondLst>
                              <p:cond delay="6500"/>
                            </p:stCondLst>
                            <p:childTnLst>
                              <p:par>
                                <p:cTn id="55" presetID="11" presetClass="entr" presetSubtype="0" fill="hold" nodeType="afterEffect">
                                  <p:stCondLst>
                                    <p:cond delay="0"/>
                                  </p:stCondLst>
                                  <p:childTnLst>
                                    <p:set>
                                      <p:cBhvr>
                                        <p:cTn id="56" dur="1000">
                                          <p:stCondLst>
                                            <p:cond delay="0"/>
                                          </p:stCondLst>
                                        </p:cTn>
                                        <p:tgtEl>
                                          <p:spTgt spid="26705"/>
                                        </p:tgtEl>
                                        <p:attrNameLst>
                                          <p:attrName>style.visibility</p:attrName>
                                        </p:attrNameLst>
                                      </p:cBhvr>
                                      <p:to>
                                        <p:strVal val="visible"/>
                                      </p:to>
                                    </p:set>
                                  </p:childTnLst>
                                  <p:subTnLst>
                                    <p:set>
                                      <p:cBhvr override="childStyle">
                                        <p:cTn dur="1" fill="hold" display="0" masterRel="sameClick" afterEffect="1">
                                          <p:stCondLst>
                                            <p:cond evt="end" delay="0">
                                              <p:tn val="55"/>
                                            </p:cond>
                                          </p:stCondLst>
                                        </p:cTn>
                                        <p:tgtEl>
                                          <p:spTgt spid="26705"/>
                                        </p:tgtEl>
                                        <p:attrNameLst>
                                          <p:attrName>style.visibility</p:attrName>
                                        </p:attrNameLst>
                                      </p:cBhvr>
                                      <p:to>
                                        <p:strVal val="hidden"/>
                                      </p:to>
                                    </p:set>
                                    <p:audio>
                                      <p:cMediaNode>
                                        <p:cTn display="0" masterRel="sameClick">
                                          <p:stCondLst>
                                            <p:cond evt="begin" delay="0">
                                              <p:tn val="55"/>
                                            </p:cond>
                                          </p:stCondLst>
                                          <p:endCondLst>
                                            <p:cond evt="onStopAudio" delay="0">
                                              <p:tgtEl>
                                                <p:sldTgt/>
                                              </p:tgtEl>
                                            </p:cond>
                                          </p:endCondLst>
                                        </p:cTn>
                                        <p:tgtEl>
                                          <p:sndTgt r:embed="rId4" name="cashreg.wav"/>
                                        </p:tgtEl>
                                      </p:cMediaNode>
                                    </p:audio>
                                  </p:subTnLst>
                                </p:cTn>
                              </p:par>
                            </p:childTnLst>
                          </p:cTn>
                        </p:par>
                        <p:par>
                          <p:cTn id="57" fill="hold" nodeType="afterGroup">
                            <p:stCondLst>
                              <p:cond delay="7500"/>
                            </p:stCondLst>
                            <p:childTnLst>
                              <p:par>
                                <p:cTn id="58" presetID="11" presetClass="entr" presetSubtype="0" fill="hold" nodeType="afterEffect">
                                  <p:stCondLst>
                                    <p:cond delay="0"/>
                                  </p:stCondLst>
                                  <p:childTnLst>
                                    <p:set>
                                      <p:cBhvr>
                                        <p:cTn id="59" dur="1000">
                                          <p:stCondLst>
                                            <p:cond delay="0"/>
                                          </p:stCondLst>
                                        </p:cTn>
                                        <p:tgtEl>
                                          <p:spTgt spid="26706"/>
                                        </p:tgtEl>
                                        <p:attrNameLst>
                                          <p:attrName>style.visibility</p:attrName>
                                        </p:attrNameLst>
                                      </p:cBhvr>
                                      <p:to>
                                        <p:strVal val="visible"/>
                                      </p:to>
                                    </p:set>
                                  </p:childTnLst>
                                  <p:subTnLst>
                                    <p:set>
                                      <p:cBhvr override="childStyle">
                                        <p:cTn dur="1" fill="hold" display="0" masterRel="sameClick" afterEffect="1">
                                          <p:stCondLst>
                                            <p:cond evt="end" delay="0">
                                              <p:tn val="58"/>
                                            </p:cond>
                                          </p:stCondLst>
                                        </p:cTn>
                                        <p:tgtEl>
                                          <p:spTgt spid="26706"/>
                                        </p:tgtEl>
                                        <p:attrNameLst>
                                          <p:attrName>style.visibility</p:attrName>
                                        </p:attrNameLst>
                                      </p:cBhvr>
                                      <p:to>
                                        <p:strVal val="hidden"/>
                                      </p:to>
                                    </p:set>
                                    <p:audio>
                                      <p:cMediaNode>
                                        <p:cTn display="0" masterRel="sameClick">
                                          <p:stCondLst>
                                            <p:cond evt="begin" delay="0">
                                              <p:tn val="58"/>
                                            </p:cond>
                                          </p:stCondLst>
                                          <p:endCondLst>
                                            <p:cond evt="onStopAudio" delay="0">
                                              <p:tgtEl>
                                                <p:sldTgt/>
                                              </p:tgtEl>
                                            </p:cond>
                                          </p:endCondLst>
                                        </p:cTn>
                                        <p:tgtEl>
                                          <p:sndTgt r:embed="rId4" name="cashreg.wav"/>
                                        </p:tgtEl>
                                      </p:cMediaNode>
                                    </p:audio>
                                  </p:subTnLst>
                                </p:cTn>
                              </p:par>
                            </p:childTnLst>
                          </p:cTn>
                        </p:par>
                        <p:par>
                          <p:cTn id="60" fill="hold" nodeType="afterGroup">
                            <p:stCondLst>
                              <p:cond delay="8500"/>
                            </p:stCondLst>
                            <p:childTnLst>
                              <p:par>
                                <p:cTn id="61" presetID="11" presetClass="entr" presetSubtype="0" fill="hold" nodeType="afterEffect">
                                  <p:stCondLst>
                                    <p:cond delay="0"/>
                                  </p:stCondLst>
                                  <p:childTnLst>
                                    <p:set>
                                      <p:cBhvr>
                                        <p:cTn id="62" dur="1000">
                                          <p:stCondLst>
                                            <p:cond delay="0"/>
                                          </p:stCondLst>
                                        </p:cTn>
                                        <p:tgtEl>
                                          <p:spTgt spid="26707"/>
                                        </p:tgtEl>
                                        <p:attrNameLst>
                                          <p:attrName>style.visibility</p:attrName>
                                        </p:attrNameLst>
                                      </p:cBhvr>
                                      <p:to>
                                        <p:strVal val="visible"/>
                                      </p:to>
                                    </p:set>
                                  </p:childTnLst>
                                  <p:subTnLst>
                                    <p:set>
                                      <p:cBhvr override="childStyle">
                                        <p:cTn dur="1" fill="hold" display="0" masterRel="sameClick" afterEffect="1">
                                          <p:stCondLst>
                                            <p:cond evt="end" delay="0">
                                              <p:tn val="61"/>
                                            </p:cond>
                                          </p:stCondLst>
                                        </p:cTn>
                                        <p:tgtEl>
                                          <p:spTgt spid="26707"/>
                                        </p:tgtEl>
                                        <p:attrNameLst>
                                          <p:attrName>style.visibility</p:attrName>
                                        </p:attrNameLst>
                                      </p:cBhvr>
                                      <p:to>
                                        <p:strVal val="hidden"/>
                                      </p:to>
                                    </p:set>
                                    <p:audio>
                                      <p:cMediaNode>
                                        <p:cTn display="0" masterRel="sameClick">
                                          <p:stCondLst>
                                            <p:cond evt="begin" delay="0">
                                              <p:tn val="61"/>
                                            </p:cond>
                                          </p:stCondLst>
                                          <p:endCondLst>
                                            <p:cond evt="onStopAudio" delay="0">
                                              <p:tgtEl>
                                                <p:sldTgt/>
                                              </p:tgtEl>
                                            </p:cond>
                                          </p:endCondLst>
                                        </p:cTn>
                                        <p:tgtEl>
                                          <p:sndTgt r:embed="rId4" name="cashreg.wav"/>
                                        </p:tgtEl>
                                      </p:cMediaNode>
                                    </p:audio>
                                  </p:subTnLst>
                                </p:cTn>
                              </p:par>
                            </p:childTnLst>
                          </p:cTn>
                        </p:par>
                        <p:par>
                          <p:cTn id="63" fill="hold" nodeType="afterGroup">
                            <p:stCondLst>
                              <p:cond delay="9500"/>
                            </p:stCondLst>
                            <p:childTnLst>
                              <p:par>
                                <p:cTn id="64" presetID="11" presetClass="entr" presetSubtype="0" fill="hold" nodeType="afterEffect">
                                  <p:stCondLst>
                                    <p:cond delay="0"/>
                                  </p:stCondLst>
                                  <p:childTnLst>
                                    <p:set>
                                      <p:cBhvr>
                                        <p:cTn id="65" dur="1000">
                                          <p:stCondLst>
                                            <p:cond delay="0"/>
                                          </p:stCondLst>
                                        </p:cTn>
                                        <p:tgtEl>
                                          <p:spTgt spid="26708"/>
                                        </p:tgtEl>
                                        <p:attrNameLst>
                                          <p:attrName>style.visibility</p:attrName>
                                        </p:attrNameLst>
                                      </p:cBhvr>
                                      <p:to>
                                        <p:strVal val="visible"/>
                                      </p:to>
                                    </p:set>
                                  </p:childTnLst>
                                  <p:subTnLst>
                                    <p:set>
                                      <p:cBhvr override="childStyle">
                                        <p:cTn dur="1" fill="hold" display="0" masterRel="sameClick" afterEffect="1">
                                          <p:stCondLst>
                                            <p:cond evt="end" delay="0">
                                              <p:tn val="64"/>
                                            </p:cond>
                                          </p:stCondLst>
                                        </p:cTn>
                                        <p:tgtEl>
                                          <p:spTgt spid="26708"/>
                                        </p:tgtEl>
                                        <p:attrNameLst>
                                          <p:attrName>style.visibility</p:attrName>
                                        </p:attrNameLst>
                                      </p:cBhvr>
                                      <p:to>
                                        <p:strVal val="hidden"/>
                                      </p:to>
                                    </p:set>
                                    <p:audio>
                                      <p:cMediaNode>
                                        <p:cTn display="0" masterRel="sameClick">
                                          <p:stCondLst>
                                            <p:cond evt="begin" delay="0">
                                              <p:tn val="64"/>
                                            </p:cond>
                                          </p:stCondLst>
                                          <p:endCondLst>
                                            <p:cond evt="onStopAudio" delay="0">
                                              <p:tgtEl>
                                                <p:sldTgt/>
                                              </p:tgtEl>
                                            </p:cond>
                                          </p:endCondLst>
                                        </p:cTn>
                                        <p:tgtEl>
                                          <p:sndTgt r:embed="rId4" name="cashreg.wav"/>
                                        </p:tgtEl>
                                      </p:cMediaNode>
                                    </p:audio>
                                  </p:subTnLst>
                                </p:cTn>
                              </p:par>
                            </p:childTnLst>
                          </p:cTn>
                        </p:par>
                        <p:par>
                          <p:cTn id="66" fill="hold" nodeType="afterGroup">
                            <p:stCondLst>
                              <p:cond delay="10500"/>
                            </p:stCondLst>
                            <p:childTnLst>
                              <p:par>
                                <p:cTn id="67" presetID="11" presetClass="entr" presetSubtype="0" fill="hold" nodeType="afterEffect">
                                  <p:stCondLst>
                                    <p:cond delay="0"/>
                                  </p:stCondLst>
                                  <p:childTnLst>
                                    <p:set>
                                      <p:cBhvr>
                                        <p:cTn id="68" dur="1000">
                                          <p:stCondLst>
                                            <p:cond delay="0"/>
                                          </p:stCondLst>
                                        </p:cTn>
                                        <p:tgtEl>
                                          <p:spTgt spid="26642"/>
                                        </p:tgtEl>
                                        <p:attrNameLst>
                                          <p:attrName>style.visibility</p:attrName>
                                        </p:attrNameLst>
                                      </p:cBhvr>
                                      <p:to>
                                        <p:strVal val="visible"/>
                                      </p:to>
                                    </p:set>
                                  </p:childTnLst>
                                  <p:subTnLst>
                                    <p:set>
                                      <p:cBhvr override="childStyle">
                                        <p:cTn dur="1" fill="hold" display="0" masterRel="sameClick" afterEffect="1">
                                          <p:stCondLst>
                                            <p:cond evt="end" delay="0">
                                              <p:tn val="67"/>
                                            </p:cond>
                                          </p:stCondLst>
                                        </p:cTn>
                                        <p:tgtEl>
                                          <p:spTgt spid="26642"/>
                                        </p:tgtEl>
                                        <p:attrNameLst>
                                          <p:attrName>style.visibility</p:attrName>
                                        </p:attrNameLst>
                                      </p:cBhvr>
                                      <p:to>
                                        <p:strVal val="hidden"/>
                                      </p:to>
                                    </p:set>
                                    <p:audio>
                                      <p:cMediaNode>
                                        <p:cTn display="0" masterRel="sameClick">
                                          <p:stCondLst>
                                            <p:cond evt="begin" delay="0">
                                              <p:tn val="67"/>
                                            </p:cond>
                                          </p:stCondLst>
                                          <p:endCondLst>
                                            <p:cond evt="onStopAudio" delay="0">
                                              <p:tgtEl>
                                                <p:sldTgt/>
                                              </p:tgtEl>
                                            </p:cond>
                                          </p:endCondLst>
                                        </p:cTn>
                                        <p:tgtEl>
                                          <p:sndTgt r:embed="rId4" name="cashreg.wav"/>
                                        </p:tgtEl>
                                      </p:cMediaNode>
                                    </p:audio>
                                  </p:subTnLst>
                                </p:cTn>
                              </p:par>
                            </p:childTnLst>
                          </p:cTn>
                        </p:par>
                      </p:childTnLst>
                    </p:cTn>
                  </p:par>
                  <p:par>
                    <p:cTn id="69" fill="hold" nodeType="clickPar">
                      <p:stCondLst>
                        <p:cond delay="indefinite"/>
                      </p:stCondLst>
                      <p:childTnLst>
                        <p:par>
                          <p:cTn id="70" fill="hold" nodeType="withGroup">
                            <p:stCondLst>
                              <p:cond delay="0"/>
                            </p:stCondLst>
                            <p:childTnLst>
                              <p:par>
                                <p:cTn id="71" presetID="11" presetClass="entr" presetSubtype="0" fill="hold" grpId="0" nodeType="clickEffect">
                                  <p:stCondLst>
                                    <p:cond delay="0"/>
                                  </p:stCondLst>
                                  <p:childTnLst>
                                    <p:set>
                                      <p:cBhvr>
                                        <p:cTn id="72" dur="1000">
                                          <p:stCondLst>
                                            <p:cond delay="0"/>
                                          </p:stCondLst>
                                        </p:cTn>
                                        <p:tgtEl>
                                          <p:spTgt spid="26651"/>
                                        </p:tgtEl>
                                        <p:attrNameLst>
                                          <p:attrName>style.visibility</p:attrName>
                                        </p:attrNameLst>
                                      </p:cBhvr>
                                      <p:to>
                                        <p:strVal val="visible"/>
                                      </p:to>
                                    </p:set>
                                  </p:childTnLst>
                                  <p:subTnLst>
                                    <p:set>
                                      <p:cBhvr override="childStyle">
                                        <p:cTn dur="1" fill="hold" display="0" masterRel="sameClick" afterEffect="1">
                                          <p:stCondLst>
                                            <p:cond evt="end" delay="0">
                                              <p:tn val="71"/>
                                            </p:cond>
                                          </p:stCondLst>
                                        </p:cTn>
                                        <p:tgtEl>
                                          <p:spTgt spid="26651"/>
                                        </p:tgtEl>
                                        <p:attrNameLst>
                                          <p:attrName>style.visibility</p:attrName>
                                        </p:attrNameLst>
                                      </p:cBhvr>
                                      <p:to>
                                        <p:strVal val="hidden"/>
                                      </p:to>
                                    </p:set>
                                    <p:audio>
                                      <p:cMediaNode>
                                        <p:cTn display="0" masterRel="sameClick">
                                          <p:stCondLst>
                                            <p:cond evt="begin" delay="0">
                                              <p:tn val="71"/>
                                            </p:cond>
                                          </p:stCondLst>
                                          <p:endCondLst>
                                            <p:cond evt="onStopAudio" delay="0">
                                              <p:tgtEl>
                                                <p:sldTgt/>
                                              </p:tgtEl>
                                            </p:cond>
                                          </p:endCondLst>
                                        </p:cTn>
                                        <p:tgtEl>
                                          <p:sndTgt r:embed="rId4" name="cashreg.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11" presetClass="entr" presetSubtype="0" fill="hold" grpId="0" nodeType="clickEffect">
                                  <p:stCondLst>
                                    <p:cond delay="0"/>
                                  </p:stCondLst>
                                  <p:childTnLst>
                                    <p:set>
                                      <p:cBhvr>
                                        <p:cTn id="76" dur="1000">
                                          <p:stCondLst>
                                            <p:cond delay="0"/>
                                          </p:stCondLst>
                                        </p:cTn>
                                        <p:tgtEl>
                                          <p:spTgt spid="26652"/>
                                        </p:tgtEl>
                                        <p:attrNameLst>
                                          <p:attrName>style.visibility</p:attrName>
                                        </p:attrNameLst>
                                      </p:cBhvr>
                                      <p:to>
                                        <p:strVal val="visible"/>
                                      </p:to>
                                    </p:set>
                                  </p:childTnLst>
                                  <p:subTnLst>
                                    <p:set>
                                      <p:cBhvr override="childStyle">
                                        <p:cTn dur="1" fill="hold" display="0" masterRel="sameClick" afterEffect="1">
                                          <p:stCondLst>
                                            <p:cond evt="end" delay="0">
                                              <p:tn val="75"/>
                                            </p:cond>
                                          </p:stCondLst>
                                        </p:cTn>
                                        <p:tgtEl>
                                          <p:spTgt spid="26652"/>
                                        </p:tgtEl>
                                        <p:attrNameLst>
                                          <p:attrName>style.visibility</p:attrName>
                                        </p:attrNameLst>
                                      </p:cBhvr>
                                      <p:to>
                                        <p:strVal val="hidden"/>
                                      </p:to>
                                    </p:set>
                                    <p:audio>
                                      <p:cMediaNode>
                                        <p:cTn display="0" masterRel="sameClick">
                                          <p:stCondLst>
                                            <p:cond evt="begin" delay="0">
                                              <p:tn val="75"/>
                                            </p:cond>
                                          </p:stCondLst>
                                          <p:endCondLst>
                                            <p:cond evt="onStopAudio" delay="0">
                                              <p:tgtEl>
                                                <p:sldTgt/>
                                              </p:tgtEl>
                                            </p:cond>
                                          </p:endCondLst>
                                        </p:cTn>
                                        <p:tgtEl>
                                          <p:sndTgt r:embed="rId4" name="cashreg.wav"/>
                                        </p:tgtEl>
                                      </p:cMediaNode>
                                    </p:audio>
                                  </p:subTnLst>
                                </p:cTn>
                              </p:par>
                            </p:childTnLst>
                          </p:cTn>
                        </p:par>
                      </p:childTnLst>
                    </p:cTn>
                  </p:par>
                  <p:par>
                    <p:cTn id="77" fill="hold" nodeType="clickPar">
                      <p:stCondLst>
                        <p:cond delay="indefinite"/>
                      </p:stCondLst>
                      <p:childTnLst>
                        <p:par>
                          <p:cTn id="78" fill="hold" nodeType="withGroup">
                            <p:stCondLst>
                              <p:cond delay="0"/>
                            </p:stCondLst>
                            <p:childTnLst>
                              <p:par>
                                <p:cTn id="79" presetID="11" presetClass="entr" presetSubtype="0" fill="hold" nodeType="clickEffect">
                                  <p:stCondLst>
                                    <p:cond delay="0"/>
                                  </p:stCondLst>
                                  <p:childTnLst>
                                    <p:set>
                                      <p:cBhvr>
                                        <p:cTn id="80" dur="1000">
                                          <p:stCondLst>
                                            <p:cond delay="0"/>
                                          </p:stCondLst>
                                        </p:cTn>
                                        <p:tgtEl>
                                          <p:spTgt spid="26653"/>
                                        </p:tgtEl>
                                        <p:attrNameLst>
                                          <p:attrName>style.visibility</p:attrName>
                                        </p:attrNameLst>
                                      </p:cBhvr>
                                      <p:to>
                                        <p:strVal val="visible"/>
                                      </p:to>
                                    </p:set>
                                  </p:childTnLst>
                                  <p:subTnLst>
                                    <p:set>
                                      <p:cBhvr override="childStyle">
                                        <p:cTn dur="1" fill="hold" display="0" masterRel="sameClick" afterEffect="1">
                                          <p:stCondLst>
                                            <p:cond evt="end" delay="0">
                                              <p:tn val="79"/>
                                            </p:cond>
                                          </p:stCondLst>
                                        </p:cTn>
                                        <p:tgtEl>
                                          <p:spTgt spid="26653"/>
                                        </p:tgtEl>
                                        <p:attrNameLst>
                                          <p:attrName>style.visibility</p:attrName>
                                        </p:attrNameLst>
                                      </p:cBhvr>
                                      <p:to>
                                        <p:strVal val="hidden"/>
                                      </p:to>
                                    </p:set>
                                    <p:audio>
                                      <p:cMediaNode>
                                        <p:cTn display="0" masterRel="sameClick">
                                          <p:stCondLst>
                                            <p:cond evt="begin" delay="0">
                                              <p:tn val="79"/>
                                            </p:cond>
                                          </p:stCondLst>
                                          <p:endCondLst>
                                            <p:cond evt="onStopAudio" delay="0">
                                              <p:tgtEl>
                                                <p:sldTgt/>
                                              </p:tgtEl>
                                            </p:cond>
                                          </p:endCondLst>
                                        </p:cTn>
                                        <p:tgtEl>
                                          <p:sndTgt r:embed="rId4" name="cashreg.wav"/>
                                        </p:tgtEl>
                                      </p:cMediaNode>
                                    </p:audio>
                                  </p:subTnLst>
                                </p:cTn>
                              </p:par>
                            </p:childTnLst>
                          </p:cTn>
                        </p:par>
                      </p:childTnLst>
                    </p:cTn>
                  </p:par>
                  <p:par>
                    <p:cTn id="81" fill="hold" nodeType="clickPar">
                      <p:stCondLst>
                        <p:cond delay="indefinite"/>
                      </p:stCondLst>
                      <p:childTnLst>
                        <p:par>
                          <p:cTn id="82" fill="hold" nodeType="withGroup">
                            <p:stCondLst>
                              <p:cond delay="0"/>
                            </p:stCondLst>
                            <p:childTnLst>
                              <p:par>
                                <p:cTn id="83" presetID="11" presetClass="entr" presetSubtype="0" fill="hold" grpId="0" nodeType="clickEffect">
                                  <p:stCondLst>
                                    <p:cond delay="0"/>
                                  </p:stCondLst>
                                  <p:childTnLst>
                                    <p:set>
                                      <p:cBhvr>
                                        <p:cTn id="84" dur="1000">
                                          <p:stCondLst>
                                            <p:cond delay="0"/>
                                          </p:stCondLst>
                                        </p:cTn>
                                        <p:tgtEl>
                                          <p:spTgt spid="26654"/>
                                        </p:tgtEl>
                                        <p:attrNameLst>
                                          <p:attrName>style.visibility</p:attrName>
                                        </p:attrNameLst>
                                      </p:cBhvr>
                                      <p:to>
                                        <p:strVal val="visible"/>
                                      </p:to>
                                    </p:set>
                                  </p:childTnLst>
                                  <p:subTnLst>
                                    <p:set>
                                      <p:cBhvr override="childStyle">
                                        <p:cTn dur="1" fill="hold" display="0" masterRel="sameClick" afterEffect="1">
                                          <p:stCondLst>
                                            <p:cond evt="end" delay="0">
                                              <p:tn val="83"/>
                                            </p:cond>
                                          </p:stCondLst>
                                        </p:cTn>
                                        <p:tgtEl>
                                          <p:spTgt spid="26654"/>
                                        </p:tgtEl>
                                        <p:attrNameLst>
                                          <p:attrName>style.visibility</p:attrName>
                                        </p:attrNameLst>
                                      </p:cBhvr>
                                      <p:to>
                                        <p:strVal val="hidden"/>
                                      </p:to>
                                    </p:set>
                                    <p:audio>
                                      <p:cMediaNode>
                                        <p:cTn display="0" masterRel="sameClick">
                                          <p:stCondLst>
                                            <p:cond evt="begin" delay="0">
                                              <p:tn val="83"/>
                                            </p:cond>
                                          </p:stCondLst>
                                          <p:endCondLst>
                                            <p:cond evt="onStopAudio" delay="0">
                                              <p:tgtEl>
                                                <p:sldTgt/>
                                              </p:tgtEl>
                                            </p:cond>
                                          </p:endCondLst>
                                        </p:cTn>
                                        <p:tgtEl>
                                          <p:sndTgt r:embed="rId4" name="cashreg.wav"/>
                                        </p:tgtEl>
                                      </p:cMediaNode>
                                    </p:audio>
                                  </p:subTnLst>
                                </p:cTn>
                              </p:par>
                            </p:childTnLst>
                          </p:cTn>
                        </p:par>
                      </p:childTnLst>
                    </p:cTn>
                  </p:par>
                  <p:par>
                    <p:cTn id="85" fill="hold" nodeType="clickPar">
                      <p:stCondLst>
                        <p:cond delay="indefinite"/>
                      </p:stCondLst>
                      <p:childTnLst>
                        <p:par>
                          <p:cTn id="86" fill="hold" nodeType="withGroup">
                            <p:stCondLst>
                              <p:cond delay="0"/>
                            </p:stCondLst>
                            <p:childTnLst>
                              <p:par>
                                <p:cTn id="87" presetID="11" presetClass="entr" presetSubtype="0" fill="hold" grpId="0" nodeType="clickEffect">
                                  <p:stCondLst>
                                    <p:cond delay="0"/>
                                  </p:stCondLst>
                                  <p:childTnLst>
                                    <p:set>
                                      <p:cBhvr>
                                        <p:cTn id="88" dur="1000">
                                          <p:stCondLst>
                                            <p:cond delay="0"/>
                                          </p:stCondLst>
                                        </p:cTn>
                                        <p:tgtEl>
                                          <p:spTgt spid="26656"/>
                                        </p:tgtEl>
                                        <p:attrNameLst>
                                          <p:attrName>style.visibility</p:attrName>
                                        </p:attrNameLst>
                                      </p:cBhvr>
                                      <p:to>
                                        <p:strVal val="visible"/>
                                      </p:to>
                                    </p:set>
                                  </p:childTnLst>
                                  <p:subTnLst>
                                    <p:set>
                                      <p:cBhvr override="childStyle">
                                        <p:cTn dur="1" fill="hold" display="0" masterRel="sameClick" afterEffect="1">
                                          <p:stCondLst>
                                            <p:cond evt="end" delay="0">
                                              <p:tn val="87"/>
                                            </p:cond>
                                          </p:stCondLst>
                                        </p:cTn>
                                        <p:tgtEl>
                                          <p:spTgt spid="26656"/>
                                        </p:tgtEl>
                                        <p:attrNameLst>
                                          <p:attrName>style.visibility</p:attrName>
                                        </p:attrNameLst>
                                      </p:cBhvr>
                                      <p:to>
                                        <p:strVal val="hidden"/>
                                      </p:to>
                                    </p:set>
                                    <p:audio>
                                      <p:cMediaNode>
                                        <p:cTn display="0" masterRel="sameClick">
                                          <p:stCondLst>
                                            <p:cond evt="begin" delay="0">
                                              <p:tn val="87"/>
                                            </p:cond>
                                          </p:stCondLst>
                                          <p:endCondLst>
                                            <p:cond evt="onStopAudio" delay="0">
                                              <p:tgtEl>
                                                <p:sldTgt/>
                                              </p:tgtEl>
                                            </p:cond>
                                          </p:endCondLst>
                                        </p:cTn>
                                        <p:tgtEl>
                                          <p:sndTgt r:embed="rId4" name="cashreg.wav"/>
                                        </p:tgtEl>
                                      </p:cMediaNode>
                                    </p:audio>
                                  </p:subTnLst>
                                </p:cTn>
                              </p:par>
                            </p:childTnLst>
                          </p:cTn>
                        </p:par>
                      </p:childTnLst>
                    </p:cTn>
                  </p:par>
                  <p:par>
                    <p:cTn id="89" fill="hold" nodeType="clickPar">
                      <p:stCondLst>
                        <p:cond delay="indefinite"/>
                      </p:stCondLst>
                      <p:childTnLst>
                        <p:par>
                          <p:cTn id="90" fill="hold" nodeType="withGroup">
                            <p:stCondLst>
                              <p:cond delay="0"/>
                            </p:stCondLst>
                            <p:childTnLst>
                              <p:par>
                                <p:cTn id="91" presetID="11" presetClass="entr" presetSubtype="0" fill="hold" grpId="0" nodeType="clickEffect">
                                  <p:stCondLst>
                                    <p:cond delay="0"/>
                                  </p:stCondLst>
                                  <p:childTnLst>
                                    <p:set>
                                      <p:cBhvr>
                                        <p:cTn id="92" dur="1000">
                                          <p:stCondLst>
                                            <p:cond delay="0"/>
                                          </p:stCondLst>
                                        </p:cTn>
                                        <p:tgtEl>
                                          <p:spTgt spid="26655"/>
                                        </p:tgtEl>
                                        <p:attrNameLst>
                                          <p:attrName>style.visibility</p:attrName>
                                        </p:attrNameLst>
                                      </p:cBhvr>
                                      <p:to>
                                        <p:strVal val="visible"/>
                                      </p:to>
                                    </p:set>
                                  </p:childTnLst>
                                  <p:subTnLst>
                                    <p:set>
                                      <p:cBhvr override="childStyle">
                                        <p:cTn dur="1" fill="hold" display="0" masterRel="sameClick" afterEffect="1">
                                          <p:stCondLst>
                                            <p:cond evt="end" delay="0">
                                              <p:tn val="91"/>
                                            </p:cond>
                                          </p:stCondLst>
                                        </p:cTn>
                                        <p:tgtEl>
                                          <p:spTgt spid="26655"/>
                                        </p:tgtEl>
                                        <p:attrNameLst>
                                          <p:attrName>style.visibility</p:attrName>
                                        </p:attrNameLst>
                                      </p:cBhvr>
                                      <p:to>
                                        <p:strVal val="hidden"/>
                                      </p:to>
                                    </p:set>
                                    <p:audio>
                                      <p:cMediaNode>
                                        <p:cTn display="0" masterRel="sameClick">
                                          <p:stCondLst>
                                            <p:cond evt="begin" delay="0">
                                              <p:tn val="91"/>
                                            </p:cond>
                                          </p:stCondLst>
                                          <p:endCondLst>
                                            <p:cond evt="onStopAudio" delay="0">
                                              <p:tgtEl>
                                                <p:sldTgt/>
                                              </p:tgtEl>
                                            </p:cond>
                                          </p:endCondLst>
                                        </p:cTn>
                                        <p:tgtEl>
                                          <p:sndTgt r:embed="rId4" name="cashreg.wav"/>
                                        </p:tgtEl>
                                      </p:cMediaNode>
                                    </p:audio>
                                  </p:subTnLst>
                                </p:cTn>
                              </p:par>
                            </p:childTnLst>
                          </p:cTn>
                        </p:par>
                      </p:childTnLst>
                    </p:cTn>
                  </p:par>
                  <p:par>
                    <p:cTn id="93" fill="hold" nodeType="clickPar">
                      <p:stCondLst>
                        <p:cond delay="indefinite"/>
                      </p:stCondLst>
                      <p:childTnLst>
                        <p:par>
                          <p:cTn id="94" fill="hold" nodeType="withGroup">
                            <p:stCondLst>
                              <p:cond delay="0"/>
                            </p:stCondLst>
                            <p:childTnLst>
                              <p:par>
                                <p:cTn id="95" presetID="11" presetClass="entr" presetSubtype="0" fill="hold" grpId="0" nodeType="clickEffect">
                                  <p:stCondLst>
                                    <p:cond delay="0"/>
                                  </p:stCondLst>
                                  <p:childTnLst>
                                    <p:set>
                                      <p:cBhvr>
                                        <p:cTn id="96" dur="1000">
                                          <p:stCondLst>
                                            <p:cond delay="0"/>
                                          </p:stCondLst>
                                        </p:cTn>
                                        <p:tgtEl>
                                          <p:spTgt spid="26657"/>
                                        </p:tgtEl>
                                        <p:attrNameLst>
                                          <p:attrName>style.visibility</p:attrName>
                                        </p:attrNameLst>
                                      </p:cBhvr>
                                      <p:to>
                                        <p:strVal val="visible"/>
                                      </p:to>
                                    </p:set>
                                  </p:childTnLst>
                                  <p:subTnLst>
                                    <p:set>
                                      <p:cBhvr override="childStyle">
                                        <p:cTn dur="1" fill="hold" display="0" masterRel="sameClick" afterEffect="1">
                                          <p:stCondLst>
                                            <p:cond evt="end" delay="0">
                                              <p:tn val="95"/>
                                            </p:cond>
                                          </p:stCondLst>
                                        </p:cTn>
                                        <p:tgtEl>
                                          <p:spTgt spid="26657"/>
                                        </p:tgtEl>
                                        <p:attrNameLst>
                                          <p:attrName>style.visibility</p:attrName>
                                        </p:attrNameLst>
                                      </p:cBhvr>
                                      <p:to>
                                        <p:strVal val="hidden"/>
                                      </p:to>
                                    </p:set>
                                    <p:audio>
                                      <p:cMediaNode>
                                        <p:cTn display="0" masterRel="sameClick">
                                          <p:stCondLst>
                                            <p:cond evt="begin" delay="0">
                                              <p:tn val="95"/>
                                            </p:cond>
                                          </p:stCondLst>
                                          <p:endCondLst>
                                            <p:cond evt="onStopAudio" delay="0">
                                              <p:tgtEl>
                                                <p:sldTgt/>
                                              </p:tgtEl>
                                            </p:cond>
                                          </p:endCondLst>
                                        </p:cTn>
                                        <p:tgtEl>
                                          <p:sndTgt r:embed="rId4" name="cashreg.wav"/>
                                        </p:tgtEl>
                                      </p:cMediaNode>
                                    </p:audio>
                                  </p:subTnLst>
                                </p:cTn>
                              </p:par>
                            </p:childTnLst>
                          </p:cTn>
                        </p:par>
                      </p:childTnLst>
                    </p:cTn>
                  </p:par>
                  <p:par>
                    <p:cTn id="97" fill="hold" nodeType="clickPar">
                      <p:stCondLst>
                        <p:cond delay="indefinite"/>
                      </p:stCondLst>
                      <p:childTnLst>
                        <p:par>
                          <p:cTn id="98" fill="hold" nodeType="withGroup">
                            <p:stCondLst>
                              <p:cond delay="0"/>
                            </p:stCondLst>
                            <p:childTnLst>
                              <p:par>
                                <p:cTn id="99" presetID="11" presetClass="entr" presetSubtype="0" fill="hold" grpId="0" nodeType="clickEffect">
                                  <p:stCondLst>
                                    <p:cond delay="0"/>
                                  </p:stCondLst>
                                  <p:childTnLst>
                                    <p:set>
                                      <p:cBhvr>
                                        <p:cTn id="100" dur="1000">
                                          <p:stCondLst>
                                            <p:cond delay="0"/>
                                          </p:stCondLst>
                                        </p:cTn>
                                        <p:tgtEl>
                                          <p:spTgt spid="26658"/>
                                        </p:tgtEl>
                                        <p:attrNameLst>
                                          <p:attrName>style.visibility</p:attrName>
                                        </p:attrNameLst>
                                      </p:cBhvr>
                                      <p:to>
                                        <p:strVal val="visible"/>
                                      </p:to>
                                    </p:set>
                                  </p:childTnLst>
                                  <p:subTnLst>
                                    <p:set>
                                      <p:cBhvr override="childStyle">
                                        <p:cTn dur="1" fill="hold" display="0" masterRel="sameClick" afterEffect="1">
                                          <p:stCondLst>
                                            <p:cond evt="end" delay="0">
                                              <p:tn val="99"/>
                                            </p:cond>
                                          </p:stCondLst>
                                        </p:cTn>
                                        <p:tgtEl>
                                          <p:spTgt spid="26658"/>
                                        </p:tgtEl>
                                        <p:attrNameLst>
                                          <p:attrName>style.visibility</p:attrName>
                                        </p:attrNameLst>
                                      </p:cBhvr>
                                      <p:to>
                                        <p:strVal val="hidden"/>
                                      </p:to>
                                    </p:set>
                                    <p:audio>
                                      <p:cMediaNode>
                                        <p:cTn display="0" masterRel="sameClick">
                                          <p:stCondLst>
                                            <p:cond evt="begin" delay="0">
                                              <p:tn val="99"/>
                                            </p:cond>
                                          </p:stCondLst>
                                          <p:endCondLst>
                                            <p:cond evt="onStopAudio" delay="0">
                                              <p:tgtEl>
                                                <p:sldTgt/>
                                              </p:tgtEl>
                                            </p:cond>
                                          </p:endCondLst>
                                        </p:cTn>
                                        <p:tgtEl>
                                          <p:sndTgt r:embed="rId4" name="cashreg.wav"/>
                                        </p:tgtEl>
                                      </p:cMediaNode>
                                    </p:audio>
                                  </p:subTnLst>
                                </p:cTn>
                              </p:par>
                            </p:childTnLst>
                          </p:cTn>
                        </p:par>
                      </p:childTnLst>
                    </p:cTn>
                  </p:par>
                  <p:par>
                    <p:cTn id="101" fill="hold" nodeType="clickPar">
                      <p:stCondLst>
                        <p:cond delay="indefinite"/>
                      </p:stCondLst>
                      <p:childTnLst>
                        <p:par>
                          <p:cTn id="102" fill="hold" nodeType="withGroup">
                            <p:stCondLst>
                              <p:cond delay="0"/>
                            </p:stCondLst>
                            <p:childTnLst>
                              <p:par>
                                <p:cTn id="103" presetID="11" presetClass="entr" presetSubtype="0" fill="hold" grpId="0" nodeType="clickEffect">
                                  <p:stCondLst>
                                    <p:cond delay="0"/>
                                  </p:stCondLst>
                                  <p:childTnLst>
                                    <p:set>
                                      <p:cBhvr>
                                        <p:cTn id="104" dur="1000">
                                          <p:stCondLst>
                                            <p:cond delay="0"/>
                                          </p:stCondLst>
                                        </p:cTn>
                                        <p:tgtEl>
                                          <p:spTgt spid="26659"/>
                                        </p:tgtEl>
                                        <p:attrNameLst>
                                          <p:attrName>style.visibility</p:attrName>
                                        </p:attrNameLst>
                                      </p:cBhvr>
                                      <p:to>
                                        <p:strVal val="visible"/>
                                      </p:to>
                                    </p:set>
                                  </p:childTnLst>
                                  <p:subTnLst>
                                    <p:set>
                                      <p:cBhvr override="childStyle">
                                        <p:cTn dur="1" fill="hold" display="0" masterRel="sameClick" afterEffect="1">
                                          <p:stCondLst>
                                            <p:cond evt="end" delay="0">
                                              <p:tn val="103"/>
                                            </p:cond>
                                          </p:stCondLst>
                                        </p:cTn>
                                        <p:tgtEl>
                                          <p:spTgt spid="26659"/>
                                        </p:tgtEl>
                                        <p:attrNameLst>
                                          <p:attrName>style.visibility</p:attrName>
                                        </p:attrNameLst>
                                      </p:cBhvr>
                                      <p:to>
                                        <p:strVal val="hidden"/>
                                      </p:to>
                                    </p:set>
                                    <p:audio>
                                      <p:cMediaNode>
                                        <p:cTn display="0" masterRel="sameClick">
                                          <p:stCondLst>
                                            <p:cond evt="begin" delay="0">
                                              <p:tn val="103"/>
                                            </p:cond>
                                          </p:stCondLst>
                                          <p:endCondLst>
                                            <p:cond evt="onStopAudio" delay="0">
                                              <p:tgtEl>
                                                <p:sldTgt/>
                                              </p:tgtEl>
                                            </p:cond>
                                          </p:endCondLst>
                                        </p:cTn>
                                        <p:tgtEl>
                                          <p:sndTgt r:embed="rId4" name="cashreg.wav"/>
                                        </p:tgtEl>
                                      </p:cMediaNode>
                                    </p:audio>
                                  </p:subTnLst>
                                </p:cTn>
                              </p:par>
                            </p:childTnLst>
                          </p:cTn>
                        </p:par>
                      </p:childTnLst>
                    </p:cTn>
                  </p:par>
                  <p:par>
                    <p:cTn id="105" fill="hold" nodeType="clickPar">
                      <p:stCondLst>
                        <p:cond delay="indefinite"/>
                      </p:stCondLst>
                      <p:childTnLst>
                        <p:par>
                          <p:cTn id="106" fill="hold" nodeType="withGroup">
                            <p:stCondLst>
                              <p:cond delay="0"/>
                            </p:stCondLst>
                            <p:childTnLst>
                              <p:par>
                                <p:cTn id="107" presetID="11" presetClass="entr" presetSubtype="0" fill="hold" grpId="0" nodeType="clickEffect">
                                  <p:stCondLst>
                                    <p:cond delay="0"/>
                                  </p:stCondLst>
                                  <p:childTnLst>
                                    <p:set>
                                      <p:cBhvr>
                                        <p:cTn id="108" dur="1000">
                                          <p:stCondLst>
                                            <p:cond delay="0"/>
                                          </p:stCondLst>
                                        </p:cTn>
                                        <p:tgtEl>
                                          <p:spTgt spid="26660"/>
                                        </p:tgtEl>
                                        <p:attrNameLst>
                                          <p:attrName>style.visibility</p:attrName>
                                        </p:attrNameLst>
                                      </p:cBhvr>
                                      <p:to>
                                        <p:strVal val="visible"/>
                                      </p:to>
                                    </p:set>
                                  </p:childTnLst>
                                  <p:subTnLst>
                                    <p:set>
                                      <p:cBhvr override="childStyle">
                                        <p:cTn dur="1" fill="hold" display="0" masterRel="sameClick" afterEffect="1">
                                          <p:stCondLst>
                                            <p:cond evt="end" delay="0">
                                              <p:tn val="107"/>
                                            </p:cond>
                                          </p:stCondLst>
                                        </p:cTn>
                                        <p:tgtEl>
                                          <p:spTgt spid="26660"/>
                                        </p:tgtEl>
                                        <p:attrNameLst>
                                          <p:attrName>style.visibility</p:attrName>
                                        </p:attrNameLst>
                                      </p:cBhvr>
                                      <p:to>
                                        <p:strVal val="hidden"/>
                                      </p:to>
                                    </p:set>
                                    <p:audio>
                                      <p:cMediaNode>
                                        <p:cTn display="0" masterRel="sameClick">
                                          <p:stCondLst>
                                            <p:cond evt="begin" delay="0">
                                              <p:tn val="107"/>
                                            </p:cond>
                                          </p:stCondLst>
                                          <p:endCondLst>
                                            <p:cond evt="onStopAudio" delay="0">
                                              <p:tgtEl>
                                                <p:sldTgt/>
                                              </p:tgtEl>
                                            </p:cond>
                                          </p:endCondLst>
                                        </p:cTn>
                                        <p:tgtEl>
                                          <p:sndTgt r:embed="rId4" name="cashreg.wav"/>
                                        </p:tgtEl>
                                      </p:cMediaNode>
                                    </p:audio>
                                  </p:subTnLst>
                                </p:cTn>
                              </p:par>
                            </p:childTnLst>
                          </p:cTn>
                        </p:par>
                      </p:childTnLst>
                    </p:cTn>
                  </p:par>
                  <p:par>
                    <p:cTn id="109" fill="hold" nodeType="clickPar">
                      <p:stCondLst>
                        <p:cond delay="indefinite"/>
                      </p:stCondLst>
                      <p:childTnLst>
                        <p:par>
                          <p:cTn id="110" fill="hold" nodeType="withGroup">
                            <p:stCondLst>
                              <p:cond delay="0"/>
                            </p:stCondLst>
                            <p:childTnLst>
                              <p:par>
                                <p:cTn id="111" presetID="11" presetClass="entr" presetSubtype="0" fill="hold" grpId="0" nodeType="clickEffect">
                                  <p:stCondLst>
                                    <p:cond delay="0"/>
                                  </p:stCondLst>
                                  <p:childTnLst>
                                    <p:set>
                                      <p:cBhvr>
                                        <p:cTn id="112" dur="1000">
                                          <p:stCondLst>
                                            <p:cond delay="0"/>
                                          </p:stCondLst>
                                        </p:cTn>
                                        <p:tgtEl>
                                          <p:spTgt spid="26661"/>
                                        </p:tgtEl>
                                        <p:attrNameLst>
                                          <p:attrName>style.visibility</p:attrName>
                                        </p:attrNameLst>
                                      </p:cBhvr>
                                      <p:to>
                                        <p:strVal val="visible"/>
                                      </p:to>
                                    </p:set>
                                  </p:childTnLst>
                                  <p:subTnLst>
                                    <p:set>
                                      <p:cBhvr override="childStyle">
                                        <p:cTn dur="1" fill="hold" display="0" masterRel="sameClick" afterEffect="1">
                                          <p:stCondLst>
                                            <p:cond evt="end" delay="0">
                                              <p:tn val="111"/>
                                            </p:cond>
                                          </p:stCondLst>
                                        </p:cTn>
                                        <p:tgtEl>
                                          <p:spTgt spid="26661"/>
                                        </p:tgtEl>
                                        <p:attrNameLst>
                                          <p:attrName>style.visibility</p:attrName>
                                        </p:attrNameLst>
                                      </p:cBhvr>
                                      <p:to>
                                        <p:strVal val="hidden"/>
                                      </p:to>
                                    </p:set>
                                    <p:audio>
                                      <p:cMediaNode>
                                        <p:cTn display="0" masterRel="sameClick">
                                          <p:stCondLst>
                                            <p:cond evt="begin" delay="0">
                                              <p:tn val="111"/>
                                            </p:cond>
                                          </p:stCondLst>
                                          <p:endCondLst>
                                            <p:cond evt="onStopAudio" delay="0">
                                              <p:tgtEl>
                                                <p:sldTgt/>
                                              </p:tgtEl>
                                            </p:cond>
                                          </p:endCondLst>
                                        </p:cTn>
                                        <p:tgtEl>
                                          <p:sndTgt r:embed="rId4" name="cashreg.wav"/>
                                        </p:tgtEl>
                                      </p:cMediaNode>
                                    </p:audio>
                                  </p:subTnLst>
                                </p:cTn>
                              </p:par>
                            </p:childTnLst>
                          </p:cTn>
                        </p:par>
                      </p:childTnLst>
                    </p:cTn>
                  </p:par>
                  <p:par>
                    <p:cTn id="113" fill="hold" nodeType="clickPar">
                      <p:stCondLst>
                        <p:cond delay="indefinite"/>
                      </p:stCondLst>
                      <p:childTnLst>
                        <p:par>
                          <p:cTn id="114" fill="hold" nodeType="withGroup">
                            <p:stCondLst>
                              <p:cond delay="0"/>
                            </p:stCondLst>
                            <p:childTnLst>
                              <p:par>
                                <p:cTn id="115" presetID="11" presetClass="entr" presetSubtype="0" fill="hold" grpId="0" nodeType="clickEffect">
                                  <p:stCondLst>
                                    <p:cond delay="0"/>
                                  </p:stCondLst>
                                  <p:childTnLst>
                                    <p:set>
                                      <p:cBhvr>
                                        <p:cTn id="116" dur="1000">
                                          <p:stCondLst>
                                            <p:cond delay="0"/>
                                          </p:stCondLst>
                                        </p:cTn>
                                        <p:tgtEl>
                                          <p:spTgt spid="26662"/>
                                        </p:tgtEl>
                                        <p:attrNameLst>
                                          <p:attrName>style.visibility</p:attrName>
                                        </p:attrNameLst>
                                      </p:cBhvr>
                                      <p:to>
                                        <p:strVal val="visible"/>
                                      </p:to>
                                    </p:set>
                                  </p:childTnLst>
                                  <p:subTnLst>
                                    <p:set>
                                      <p:cBhvr override="childStyle">
                                        <p:cTn dur="1" fill="hold" display="0" masterRel="sameClick" afterEffect="1">
                                          <p:stCondLst>
                                            <p:cond evt="end" delay="0">
                                              <p:tn val="115"/>
                                            </p:cond>
                                          </p:stCondLst>
                                        </p:cTn>
                                        <p:tgtEl>
                                          <p:spTgt spid="26662"/>
                                        </p:tgtEl>
                                        <p:attrNameLst>
                                          <p:attrName>style.visibility</p:attrName>
                                        </p:attrNameLst>
                                      </p:cBhvr>
                                      <p:to>
                                        <p:strVal val="hidden"/>
                                      </p:to>
                                    </p:set>
                                    <p:audio>
                                      <p:cMediaNode>
                                        <p:cTn display="0" masterRel="sameClick">
                                          <p:stCondLst>
                                            <p:cond evt="begin" delay="0">
                                              <p:tn val="115"/>
                                            </p:cond>
                                          </p:stCondLst>
                                          <p:endCondLst>
                                            <p:cond evt="onStopAudio" delay="0">
                                              <p:tgtEl>
                                                <p:sldTgt/>
                                              </p:tgtEl>
                                            </p:cond>
                                          </p:endCondLst>
                                        </p:cTn>
                                        <p:tgtEl>
                                          <p:sndTgt r:embed="rId4" name="cashreg.wav"/>
                                        </p:tgtEl>
                                      </p:cMediaNode>
                                    </p:audio>
                                  </p:subTnLst>
                                </p:cTn>
                              </p:par>
                            </p:childTnLst>
                          </p:cTn>
                        </p:par>
                      </p:childTnLst>
                    </p:cTn>
                  </p:par>
                  <p:par>
                    <p:cTn id="117" fill="hold" nodeType="clickPar">
                      <p:stCondLst>
                        <p:cond delay="indefinite"/>
                      </p:stCondLst>
                      <p:childTnLst>
                        <p:par>
                          <p:cTn id="118" fill="hold" nodeType="withGroup">
                            <p:stCondLst>
                              <p:cond delay="0"/>
                            </p:stCondLst>
                            <p:childTnLst>
                              <p:par>
                                <p:cTn id="119" presetID="11" presetClass="entr" presetSubtype="0" fill="hold" grpId="0" nodeType="clickEffect">
                                  <p:stCondLst>
                                    <p:cond delay="0"/>
                                  </p:stCondLst>
                                  <p:childTnLst>
                                    <p:set>
                                      <p:cBhvr>
                                        <p:cTn id="120" dur="1000">
                                          <p:stCondLst>
                                            <p:cond delay="0"/>
                                          </p:stCondLst>
                                        </p:cTn>
                                        <p:tgtEl>
                                          <p:spTgt spid="26663"/>
                                        </p:tgtEl>
                                        <p:attrNameLst>
                                          <p:attrName>style.visibility</p:attrName>
                                        </p:attrNameLst>
                                      </p:cBhvr>
                                      <p:to>
                                        <p:strVal val="visible"/>
                                      </p:to>
                                    </p:set>
                                  </p:childTnLst>
                                  <p:subTnLst>
                                    <p:set>
                                      <p:cBhvr override="childStyle">
                                        <p:cTn dur="1" fill="hold" display="0" masterRel="sameClick" afterEffect="1">
                                          <p:stCondLst>
                                            <p:cond evt="end" delay="0">
                                              <p:tn val="119"/>
                                            </p:cond>
                                          </p:stCondLst>
                                        </p:cTn>
                                        <p:tgtEl>
                                          <p:spTgt spid="26663"/>
                                        </p:tgtEl>
                                        <p:attrNameLst>
                                          <p:attrName>style.visibility</p:attrName>
                                        </p:attrNameLst>
                                      </p:cBhvr>
                                      <p:to>
                                        <p:strVal val="hidden"/>
                                      </p:to>
                                    </p:set>
                                    <p:audio>
                                      <p:cMediaNode>
                                        <p:cTn display="0" masterRel="sameClick">
                                          <p:stCondLst>
                                            <p:cond evt="begin" delay="0">
                                              <p:tn val="119"/>
                                            </p:cond>
                                          </p:stCondLst>
                                          <p:endCondLst>
                                            <p:cond evt="onStopAudio" delay="0">
                                              <p:tgtEl>
                                                <p:sldTgt/>
                                              </p:tgtEl>
                                            </p:cond>
                                          </p:endCondLst>
                                        </p:cTn>
                                        <p:tgtEl>
                                          <p:sndTgt r:embed="rId4" name="cashreg.wav"/>
                                        </p:tgtEl>
                                      </p:cMediaNode>
                                    </p:audio>
                                  </p:subTnLst>
                                </p:cTn>
                              </p:par>
                            </p:childTnLst>
                          </p:cTn>
                        </p:par>
                      </p:childTnLst>
                    </p:cTn>
                  </p:par>
                  <p:par>
                    <p:cTn id="121" fill="hold" nodeType="clickPar">
                      <p:stCondLst>
                        <p:cond delay="indefinite"/>
                      </p:stCondLst>
                      <p:childTnLst>
                        <p:par>
                          <p:cTn id="122" fill="hold" nodeType="withGroup">
                            <p:stCondLst>
                              <p:cond delay="0"/>
                            </p:stCondLst>
                            <p:childTnLst>
                              <p:par>
                                <p:cTn id="123" presetID="11" presetClass="entr" presetSubtype="0" fill="hold" grpId="0" nodeType="clickEffect">
                                  <p:stCondLst>
                                    <p:cond delay="0"/>
                                  </p:stCondLst>
                                  <p:childTnLst>
                                    <p:set>
                                      <p:cBhvr>
                                        <p:cTn id="124" dur="1000">
                                          <p:stCondLst>
                                            <p:cond delay="0"/>
                                          </p:stCondLst>
                                        </p:cTn>
                                        <p:tgtEl>
                                          <p:spTgt spid="26664"/>
                                        </p:tgtEl>
                                        <p:attrNameLst>
                                          <p:attrName>style.visibility</p:attrName>
                                        </p:attrNameLst>
                                      </p:cBhvr>
                                      <p:to>
                                        <p:strVal val="visible"/>
                                      </p:to>
                                    </p:set>
                                  </p:childTnLst>
                                  <p:subTnLst>
                                    <p:set>
                                      <p:cBhvr override="childStyle">
                                        <p:cTn dur="1" fill="hold" display="0" masterRel="sameClick" afterEffect="1">
                                          <p:stCondLst>
                                            <p:cond evt="end" delay="0">
                                              <p:tn val="123"/>
                                            </p:cond>
                                          </p:stCondLst>
                                        </p:cTn>
                                        <p:tgtEl>
                                          <p:spTgt spid="26664"/>
                                        </p:tgtEl>
                                        <p:attrNameLst>
                                          <p:attrName>style.visibility</p:attrName>
                                        </p:attrNameLst>
                                      </p:cBhvr>
                                      <p:to>
                                        <p:strVal val="hidden"/>
                                      </p:to>
                                    </p:set>
                                    <p:audio>
                                      <p:cMediaNode>
                                        <p:cTn display="0" masterRel="sameClick">
                                          <p:stCondLst>
                                            <p:cond evt="begin" delay="0">
                                              <p:tn val="123"/>
                                            </p:cond>
                                          </p:stCondLst>
                                          <p:endCondLst>
                                            <p:cond evt="onStopAudio" delay="0">
                                              <p:tgtEl>
                                                <p:sldTgt/>
                                              </p:tgtEl>
                                            </p:cond>
                                          </p:endCondLst>
                                        </p:cTn>
                                        <p:tgtEl>
                                          <p:sndTgt r:embed="rId4" name="cashreg.wav"/>
                                        </p:tgtEl>
                                      </p:cMediaNode>
                                    </p:audio>
                                  </p:subTnLst>
                                </p:cTn>
                              </p:par>
                            </p:childTnLst>
                          </p:cTn>
                        </p:par>
                      </p:childTnLst>
                    </p:cTn>
                  </p:par>
                  <p:par>
                    <p:cTn id="125" fill="hold" nodeType="clickPar">
                      <p:stCondLst>
                        <p:cond delay="indefinite"/>
                      </p:stCondLst>
                      <p:childTnLst>
                        <p:par>
                          <p:cTn id="126" fill="hold" nodeType="withGroup">
                            <p:stCondLst>
                              <p:cond delay="0"/>
                            </p:stCondLst>
                            <p:childTnLst>
                              <p:par>
                                <p:cTn id="127" presetID="11" presetClass="entr" presetSubtype="0" fill="hold" grpId="0" nodeType="clickEffect">
                                  <p:stCondLst>
                                    <p:cond delay="0"/>
                                  </p:stCondLst>
                                  <p:childTnLst>
                                    <p:set>
                                      <p:cBhvr>
                                        <p:cTn id="128" dur="1000">
                                          <p:stCondLst>
                                            <p:cond delay="0"/>
                                          </p:stCondLst>
                                        </p:cTn>
                                        <p:tgtEl>
                                          <p:spTgt spid="26666"/>
                                        </p:tgtEl>
                                        <p:attrNameLst>
                                          <p:attrName>style.visibility</p:attrName>
                                        </p:attrNameLst>
                                      </p:cBhvr>
                                      <p:to>
                                        <p:strVal val="visible"/>
                                      </p:to>
                                    </p:set>
                                  </p:childTnLst>
                                  <p:subTnLst>
                                    <p:set>
                                      <p:cBhvr override="childStyle">
                                        <p:cTn dur="1" fill="hold" display="0" masterRel="sameClick" afterEffect="1">
                                          <p:stCondLst>
                                            <p:cond evt="end" delay="0">
                                              <p:tn val="127"/>
                                            </p:cond>
                                          </p:stCondLst>
                                        </p:cTn>
                                        <p:tgtEl>
                                          <p:spTgt spid="26666"/>
                                        </p:tgtEl>
                                        <p:attrNameLst>
                                          <p:attrName>style.visibility</p:attrName>
                                        </p:attrNameLst>
                                      </p:cBhvr>
                                      <p:to>
                                        <p:strVal val="hidden"/>
                                      </p:to>
                                    </p:set>
                                    <p:audio>
                                      <p:cMediaNode>
                                        <p:cTn display="0" masterRel="sameClick">
                                          <p:stCondLst>
                                            <p:cond evt="begin" delay="0">
                                              <p:tn val="127"/>
                                            </p:cond>
                                          </p:stCondLst>
                                          <p:endCondLst>
                                            <p:cond evt="onStopAudio" delay="0">
                                              <p:tgtEl>
                                                <p:sldTgt/>
                                              </p:tgtEl>
                                            </p:cond>
                                          </p:endCondLst>
                                        </p:cTn>
                                        <p:tgtEl>
                                          <p:sndTgt r:embed="rId4" name="cashreg.wav"/>
                                        </p:tgtEl>
                                      </p:cMediaNode>
                                    </p:audio>
                                  </p:subTnLst>
                                </p:cTn>
                              </p:par>
                            </p:childTnLst>
                          </p:cTn>
                        </p:par>
                      </p:childTnLst>
                    </p:cTn>
                  </p:par>
                  <p:par>
                    <p:cTn id="129" fill="hold" nodeType="clickPar">
                      <p:stCondLst>
                        <p:cond delay="indefinite"/>
                      </p:stCondLst>
                      <p:childTnLst>
                        <p:par>
                          <p:cTn id="130" fill="hold" nodeType="withGroup">
                            <p:stCondLst>
                              <p:cond delay="0"/>
                            </p:stCondLst>
                            <p:childTnLst>
                              <p:par>
                                <p:cTn id="131" presetID="11" presetClass="entr" presetSubtype="0" fill="hold" grpId="0" nodeType="clickEffect">
                                  <p:stCondLst>
                                    <p:cond delay="0"/>
                                  </p:stCondLst>
                                  <p:childTnLst>
                                    <p:set>
                                      <p:cBhvr>
                                        <p:cTn id="132" dur="1000">
                                          <p:stCondLst>
                                            <p:cond delay="0"/>
                                          </p:stCondLst>
                                        </p:cTn>
                                        <p:tgtEl>
                                          <p:spTgt spid="26650"/>
                                        </p:tgtEl>
                                        <p:attrNameLst>
                                          <p:attrName>style.visibility</p:attrName>
                                        </p:attrNameLst>
                                      </p:cBhvr>
                                      <p:to>
                                        <p:strVal val="visible"/>
                                      </p:to>
                                    </p:set>
                                  </p:childTnLst>
                                  <p:subTnLst>
                                    <p:set>
                                      <p:cBhvr override="childStyle">
                                        <p:cTn dur="1" fill="hold" display="0" masterRel="sameClick" afterEffect="1">
                                          <p:stCondLst>
                                            <p:cond evt="end" delay="0">
                                              <p:tn val="131"/>
                                            </p:cond>
                                          </p:stCondLst>
                                        </p:cTn>
                                        <p:tgtEl>
                                          <p:spTgt spid="26650"/>
                                        </p:tgtEl>
                                        <p:attrNameLst>
                                          <p:attrName>style.visibility</p:attrName>
                                        </p:attrNameLst>
                                      </p:cBhvr>
                                      <p:to>
                                        <p:strVal val="hidden"/>
                                      </p:to>
                                    </p:set>
                                    <p:audio>
                                      <p:cMediaNode>
                                        <p:cTn display="0" masterRel="sameClick">
                                          <p:stCondLst>
                                            <p:cond evt="begin" delay="0">
                                              <p:tn val="131"/>
                                            </p:cond>
                                          </p:stCondLst>
                                          <p:endCondLst>
                                            <p:cond evt="onStopAudio" delay="0">
                                              <p:tgtEl>
                                                <p:sldTgt/>
                                              </p:tgtEl>
                                            </p:cond>
                                          </p:endCondLst>
                                        </p:cTn>
                                        <p:tgtEl>
                                          <p:sndTgt r:embed="rId4" name="cashreg.wav"/>
                                        </p:tgtEl>
                                      </p:cMediaNode>
                                    </p:audio>
                                  </p:subTnLst>
                                </p:cTn>
                              </p:par>
                            </p:childTnLst>
                          </p:cTn>
                        </p:par>
                      </p:childTnLst>
                    </p:cTn>
                  </p:par>
                  <p:par>
                    <p:cTn id="133" fill="hold" nodeType="clickPar">
                      <p:stCondLst>
                        <p:cond delay="indefinite"/>
                      </p:stCondLst>
                      <p:childTnLst>
                        <p:par>
                          <p:cTn id="134" fill="hold" nodeType="withGroup">
                            <p:stCondLst>
                              <p:cond delay="0"/>
                            </p:stCondLst>
                            <p:childTnLst>
                              <p:par>
                                <p:cTn id="135" presetID="11" presetClass="entr" presetSubtype="0" fill="hold" grpId="0" nodeType="clickEffect">
                                  <p:stCondLst>
                                    <p:cond delay="0"/>
                                  </p:stCondLst>
                                  <p:childTnLst>
                                    <p:set>
                                      <p:cBhvr>
                                        <p:cTn id="136" dur="1000">
                                          <p:stCondLst>
                                            <p:cond delay="0"/>
                                          </p:stCondLst>
                                        </p:cTn>
                                        <p:tgtEl>
                                          <p:spTgt spid="26665"/>
                                        </p:tgtEl>
                                        <p:attrNameLst>
                                          <p:attrName>style.visibility</p:attrName>
                                        </p:attrNameLst>
                                      </p:cBhvr>
                                      <p:to>
                                        <p:strVal val="visible"/>
                                      </p:to>
                                    </p:set>
                                  </p:childTnLst>
                                  <p:subTnLst>
                                    <p:set>
                                      <p:cBhvr override="childStyle">
                                        <p:cTn dur="1" fill="hold" display="0" masterRel="sameClick" afterEffect="1">
                                          <p:stCondLst>
                                            <p:cond evt="end" delay="0">
                                              <p:tn val="135"/>
                                            </p:cond>
                                          </p:stCondLst>
                                        </p:cTn>
                                        <p:tgtEl>
                                          <p:spTgt spid="26665"/>
                                        </p:tgtEl>
                                        <p:attrNameLst>
                                          <p:attrName>style.visibility</p:attrName>
                                        </p:attrNameLst>
                                      </p:cBhvr>
                                      <p:to>
                                        <p:strVal val="hidden"/>
                                      </p:to>
                                    </p:set>
                                    <p:audio>
                                      <p:cMediaNode>
                                        <p:cTn display="0" masterRel="sameClick">
                                          <p:stCondLst>
                                            <p:cond evt="begin" delay="0">
                                              <p:tn val="135"/>
                                            </p:cond>
                                          </p:stCondLst>
                                          <p:endCondLst>
                                            <p:cond evt="onStopAudio" delay="0">
                                              <p:tgtEl>
                                                <p:sldTgt/>
                                              </p:tgtEl>
                                            </p:cond>
                                          </p:endCondLst>
                                        </p:cTn>
                                        <p:tgtEl>
                                          <p:sndTgt r:embed="rId4" name="cashreg.wav"/>
                                        </p:tgtEl>
                                      </p:cMediaNode>
                                    </p:audio>
                                  </p:subTnLst>
                                </p:cTn>
                              </p:par>
                            </p:childTnLst>
                          </p:cTn>
                        </p:par>
                      </p:childTnLst>
                    </p:cTn>
                  </p:par>
                  <p:par>
                    <p:cTn id="137" fill="hold" nodeType="clickPar">
                      <p:stCondLst>
                        <p:cond delay="indefinite"/>
                      </p:stCondLst>
                      <p:childTnLst>
                        <p:par>
                          <p:cTn id="138" fill="hold" nodeType="withGroup">
                            <p:stCondLst>
                              <p:cond delay="0"/>
                            </p:stCondLst>
                            <p:childTnLst>
                              <p:par>
                                <p:cTn id="139" presetID="22" presetClass="entr" presetSubtype="8" fill="hold" grpId="0" nodeType="clickEffect" nodePh="1">
                                  <p:stCondLst>
                                    <p:cond delay="0"/>
                                  </p:stCondLst>
                                  <p:endCondLst>
                                    <p:cond evt="begin" delay="0">
                                      <p:tn val="139"/>
                                    </p:cond>
                                  </p:endCondLst>
                                  <p:iterate type="wd">
                                    <p:tmPct val="16000"/>
                                  </p:iterate>
                                  <p:childTnLst>
                                    <p:set>
                                      <p:cBhvr>
                                        <p:cTn id="140" dur="1" fill="hold">
                                          <p:stCondLst>
                                            <p:cond delay="0"/>
                                          </p:stCondLst>
                                        </p:cTn>
                                        <p:tgtEl>
                                          <p:spTgt spid="26711"/>
                                        </p:tgtEl>
                                        <p:attrNameLst>
                                          <p:attrName>style.visibility</p:attrName>
                                        </p:attrNameLst>
                                      </p:cBhvr>
                                      <p:to>
                                        <p:strVal val="visible"/>
                                      </p:to>
                                    </p:set>
                                    <p:animEffect transition="in" filter="wipe(left)">
                                      <p:cBhvr>
                                        <p:cTn id="141" dur="500"/>
                                        <p:tgtEl>
                                          <p:spTgt spid="26711"/>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2" restart="whenNotActive" fill="hold" evtFilter="cancelBubble" nodeType="interactiveSeq">
                <p:stCondLst>
                  <p:cond evt="onClick" delay="0">
                    <p:tgtEl>
                      <p:spTgt spid="26667"/>
                    </p:tgtEl>
                  </p:cond>
                </p:stCondLst>
                <p:endSync evt="end" delay="0">
                  <p:rtn val="all"/>
                </p:endSync>
                <p:childTnLst>
                  <p:par>
                    <p:cTn id="143" fill="hold" nodeType="clickPar">
                      <p:stCondLst>
                        <p:cond delay="0"/>
                      </p:stCondLst>
                      <p:childTnLst>
                        <p:par>
                          <p:cTn id="144" fill="hold" nodeType="withGroup">
                            <p:stCondLst>
                              <p:cond delay="0"/>
                            </p:stCondLst>
                            <p:childTnLst>
                              <p:par>
                                <p:cTn id="145" presetID="10" presetClass="exit" presetSubtype="0" fill="hold" nodeType="withEffect">
                                  <p:stCondLst>
                                    <p:cond delay="0"/>
                                  </p:stCondLst>
                                  <p:childTnLst>
                                    <p:animEffect transition="out" filter="fade">
                                      <p:cBhvr>
                                        <p:cTn id="146" dur="2000"/>
                                        <p:tgtEl>
                                          <p:spTgt spid="26648"/>
                                        </p:tgtEl>
                                      </p:cBhvr>
                                    </p:animEffect>
                                    <p:set>
                                      <p:cBhvr>
                                        <p:cTn id="147" dur="1" fill="hold">
                                          <p:stCondLst>
                                            <p:cond delay="1999"/>
                                          </p:stCondLst>
                                        </p:cTn>
                                        <p:tgtEl>
                                          <p:spTgt spid="26648"/>
                                        </p:tgtEl>
                                        <p:attrNameLst>
                                          <p:attrName>style.visibility</p:attrName>
                                        </p:attrNameLst>
                                      </p:cBhvr>
                                      <p:to>
                                        <p:strVal val="hidden"/>
                                      </p:to>
                                    </p:set>
                                  </p:childTnLst>
                                </p:cTn>
                              </p:par>
                              <p:par>
                                <p:cTn id="148" presetID="11" presetClass="entr" presetSubtype="0" fill="hold" grpId="0" nodeType="withEffect">
                                  <p:stCondLst>
                                    <p:cond delay="0"/>
                                  </p:stCondLst>
                                  <p:childTnLst>
                                    <p:set>
                                      <p:cBhvr>
                                        <p:cTn id="149" dur="1000">
                                          <p:stCondLst>
                                            <p:cond delay="0"/>
                                          </p:stCondLst>
                                        </p:cTn>
                                        <p:tgtEl>
                                          <p:spTgt spid="26668"/>
                                        </p:tgtEl>
                                        <p:attrNameLst>
                                          <p:attrName>style.visibility</p:attrName>
                                        </p:attrNameLst>
                                      </p:cBhvr>
                                      <p:to>
                                        <p:strVal val="visible"/>
                                      </p:to>
                                    </p:set>
                                  </p:childTnLst>
                                  <p:subTnLst>
                                    <p:set>
                                      <p:cBhvr override="childStyle">
                                        <p:cTn dur="1" fill="hold" display="0" masterRel="sameClick" afterEffect="1">
                                          <p:stCondLst>
                                            <p:cond evt="end" delay="0">
                                              <p:tn val="148"/>
                                            </p:cond>
                                          </p:stCondLst>
                                        </p:cTn>
                                        <p:tgtEl>
                                          <p:spTgt spid="26668"/>
                                        </p:tgtEl>
                                        <p:attrNameLst>
                                          <p:attrName>style.visibility</p:attrName>
                                        </p:attrNameLst>
                                      </p:cBhvr>
                                      <p:to>
                                        <p:strVal val="hidden"/>
                                      </p:to>
                                    </p:set>
                                    <p:audio>
                                      <p:cMediaNode>
                                        <p:cTn display="0" masterRel="sameClick">
                                          <p:stCondLst>
                                            <p:cond evt="begin" delay="0">
                                              <p:tn val="148"/>
                                            </p:cond>
                                          </p:stCondLst>
                                          <p:endCondLst>
                                            <p:cond evt="onStopAudio" delay="0">
                                              <p:tgtEl>
                                                <p:sldTgt/>
                                              </p:tgtEl>
                                            </p:cond>
                                          </p:endCondLst>
                                        </p:cTn>
                                        <p:tgtEl>
                                          <p:sndTgt r:embed="rId4" name="cashreg.wav"/>
                                        </p:tgtEl>
                                      </p:cMediaNode>
                                    </p:audio>
                                  </p:subTnLst>
                                </p:cTn>
                              </p:par>
                            </p:childTnLst>
                          </p:cTn>
                        </p:par>
                        <p:par>
                          <p:cTn id="150" fill="hold" nodeType="afterGroup">
                            <p:stCondLst>
                              <p:cond delay="2000"/>
                            </p:stCondLst>
                            <p:childTnLst>
                              <p:par>
                                <p:cTn id="151" presetID="11" presetClass="entr" presetSubtype="0" fill="hold" grpId="0" nodeType="afterEffect">
                                  <p:stCondLst>
                                    <p:cond delay="0"/>
                                  </p:stCondLst>
                                  <p:childTnLst>
                                    <p:set>
                                      <p:cBhvr>
                                        <p:cTn id="152" dur="1000">
                                          <p:stCondLst>
                                            <p:cond delay="0"/>
                                          </p:stCondLst>
                                        </p:cTn>
                                        <p:tgtEl>
                                          <p:spTgt spid="26669"/>
                                        </p:tgtEl>
                                        <p:attrNameLst>
                                          <p:attrName>style.visibility</p:attrName>
                                        </p:attrNameLst>
                                      </p:cBhvr>
                                      <p:to>
                                        <p:strVal val="visible"/>
                                      </p:to>
                                    </p:set>
                                  </p:childTnLst>
                                  <p:subTnLst>
                                    <p:set>
                                      <p:cBhvr override="childStyle">
                                        <p:cTn dur="1" fill="hold" display="0" masterRel="sameClick" afterEffect="1">
                                          <p:stCondLst>
                                            <p:cond evt="end" delay="0">
                                              <p:tn val="151"/>
                                            </p:cond>
                                          </p:stCondLst>
                                        </p:cTn>
                                        <p:tgtEl>
                                          <p:spTgt spid="26669"/>
                                        </p:tgtEl>
                                        <p:attrNameLst>
                                          <p:attrName>style.visibility</p:attrName>
                                        </p:attrNameLst>
                                      </p:cBhvr>
                                      <p:to>
                                        <p:strVal val="hidden"/>
                                      </p:to>
                                    </p:set>
                                    <p:audio>
                                      <p:cMediaNode>
                                        <p:cTn display="0" masterRel="sameClick">
                                          <p:stCondLst>
                                            <p:cond evt="begin" delay="0">
                                              <p:tn val="151"/>
                                            </p:cond>
                                          </p:stCondLst>
                                          <p:endCondLst>
                                            <p:cond evt="onStopAudio" delay="0">
                                              <p:tgtEl>
                                                <p:sldTgt/>
                                              </p:tgtEl>
                                            </p:cond>
                                          </p:endCondLst>
                                        </p:cTn>
                                        <p:tgtEl>
                                          <p:sndTgt r:embed="rId4" name="cashreg.wav"/>
                                        </p:tgtEl>
                                      </p:cMediaNode>
                                    </p:audio>
                                  </p:subTnLst>
                                </p:cTn>
                              </p:par>
                            </p:childTnLst>
                          </p:cTn>
                        </p:par>
                        <p:par>
                          <p:cTn id="153" fill="hold" nodeType="afterGroup">
                            <p:stCondLst>
                              <p:cond delay="3000"/>
                            </p:stCondLst>
                            <p:childTnLst>
                              <p:par>
                                <p:cTn id="154" presetID="11" presetClass="entr" presetSubtype="0" fill="hold" grpId="0" nodeType="afterEffect">
                                  <p:stCondLst>
                                    <p:cond delay="0"/>
                                  </p:stCondLst>
                                  <p:childTnLst>
                                    <p:set>
                                      <p:cBhvr>
                                        <p:cTn id="155" dur="1000">
                                          <p:stCondLst>
                                            <p:cond delay="0"/>
                                          </p:stCondLst>
                                        </p:cTn>
                                        <p:tgtEl>
                                          <p:spTgt spid="26670"/>
                                        </p:tgtEl>
                                        <p:attrNameLst>
                                          <p:attrName>style.visibility</p:attrName>
                                        </p:attrNameLst>
                                      </p:cBhvr>
                                      <p:to>
                                        <p:strVal val="visible"/>
                                      </p:to>
                                    </p:set>
                                  </p:childTnLst>
                                  <p:subTnLst>
                                    <p:set>
                                      <p:cBhvr override="childStyle">
                                        <p:cTn dur="1" fill="hold" display="0" masterRel="sameClick" afterEffect="1">
                                          <p:stCondLst>
                                            <p:cond evt="end" delay="0">
                                              <p:tn val="154"/>
                                            </p:cond>
                                          </p:stCondLst>
                                        </p:cTn>
                                        <p:tgtEl>
                                          <p:spTgt spid="26670"/>
                                        </p:tgtEl>
                                        <p:attrNameLst>
                                          <p:attrName>style.visibility</p:attrName>
                                        </p:attrNameLst>
                                      </p:cBhvr>
                                      <p:to>
                                        <p:strVal val="hidden"/>
                                      </p:to>
                                    </p:set>
                                    <p:audio>
                                      <p:cMediaNode>
                                        <p:cTn display="0" masterRel="sameClick">
                                          <p:stCondLst>
                                            <p:cond evt="begin" delay="0">
                                              <p:tn val="154"/>
                                            </p:cond>
                                          </p:stCondLst>
                                          <p:endCondLst>
                                            <p:cond evt="onStopAudio" delay="0">
                                              <p:tgtEl>
                                                <p:sldTgt/>
                                              </p:tgtEl>
                                            </p:cond>
                                          </p:endCondLst>
                                        </p:cTn>
                                        <p:tgtEl>
                                          <p:sndTgt r:embed="rId4" name="cashreg.wav"/>
                                        </p:tgtEl>
                                      </p:cMediaNode>
                                    </p:audio>
                                  </p:subTnLst>
                                </p:cTn>
                              </p:par>
                            </p:childTnLst>
                          </p:cTn>
                        </p:par>
                        <p:par>
                          <p:cTn id="156" fill="hold" nodeType="afterGroup">
                            <p:stCondLst>
                              <p:cond delay="4000"/>
                            </p:stCondLst>
                            <p:childTnLst>
                              <p:par>
                                <p:cTn id="157" presetID="11" presetClass="entr" presetSubtype="0" fill="hold" grpId="0" nodeType="afterEffect">
                                  <p:stCondLst>
                                    <p:cond delay="0"/>
                                  </p:stCondLst>
                                  <p:childTnLst>
                                    <p:set>
                                      <p:cBhvr>
                                        <p:cTn id="158" dur="1000">
                                          <p:stCondLst>
                                            <p:cond delay="0"/>
                                          </p:stCondLst>
                                        </p:cTn>
                                        <p:tgtEl>
                                          <p:spTgt spid="26671"/>
                                        </p:tgtEl>
                                        <p:attrNameLst>
                                          <p:attrName>style.visibility</p:attrName>
                                        </p:attrNameLst>
                                      </p:cBhvr>
                                      <p:to>
                                        <p:strVal val="visible"/>
                                      </p:to>
                                    </p:set>
                                  </p:childTnLst>
                                  <p:subTnLst>
                                    <p:set>
                                      <p:cBhvr override="childStyle">
                                        <p:cTn dur="1" fill="hold" display="0" masterRel="sameClick" afterEffect="1">
                                          <p:stCondLst>
                                            <p:cond evt="end" delay="0">
                                              <p:tn val="157"/>
                                            </p:cond>
                                          </p:stCondLst>
                                        </p:cTn>
                                        <p:tgtEl>
                                          <p:spTgt spid="26671"/>
                                        </p:tgtEl>
                                        <p:attrNameLst>
                                          <p:attrName>style.visibility</p:attrName>
                                        </p:attrNameLst>
                                      </p:cBhvr>
                                      <p:to>
                                        <p:strVal val="hidden"/>
                                      </p:to>
                                    </p:set>
                                    <p:audio>
                                      <p:cMediaNode>
                                        <p:cTn display="0" masterRel="sameClick">
                                          <p:stCondLst>
                                            <p:cond evt="begin" delay="0">
                                              <p:tn val="157"/>
                                            </p:cond>
                                          </p:stCondLst>
                                          <p:endCondLst>
                                            <p:cond evt="onStopAudio" delay="0">
                                              <p:tgtEl>
                                                <p:sldTgt/>
                                              </p:tgtEl>
                                            </p:cond>
                                          </p:endCondLst>
                                        </p:cTn>
                                        <p:tgtEl>
                                          <p:sndTgt r:embed="rId4" name="cashreg.wav"/>
                                        </p:tgtEl>
                                      </p:cMediaNode>
                                    </p:audio>
                                  </p:subTnLst>
                                </p:cTn>
                              </p:par>
                            </p:childTnLst>
                          </p:cTn>
                        </p:par>
                        <p:par>
                          <p:cTn id="159" fill="hold" nodeType="afterGroup">
                            <p:stCondLst>
                              <p:cond delay="5000"/>
                            </p:stCondLst>
                            <p:childTnLst>
                              <p:par>
                                <p:cTn id="160" presetID="11" presetClass="entr" presetSubtype="0" fill="hold" grpId="0" nodeType="afterEffect">
                                  <p:stCondLst>
                                    <p:cond delay="0"/>
                                  </p:stCondLst>
                                  <p:childTnLst>
                                    <p:set>
                                      <p:cBhvr>
                                        <p:cTn id="161" dur="1000">
                                          <p:stCondLst>
                                            <p:cond delay="0"/>
                                          </p:stCondLst>
                                        </p:cTn>
                                        <p:tgtEl>
                                          <p:spTgt spid="26672"/>
                                        </p:tgtEl>
                                        <p:attrNameLst>
                                          <p:attrName>style.visibility</p:attrName>
                                        </p:attrNameLst>
                                      </p:cBhvr>
                                      <p:to>
                                        <p:strVal val="visible"/>
                                      </p:to>
                                    </p:set>
                                  </p:childTnLst>
                                  <p:subTnLst>
                                    <p:set>
                                      <p:cBhvr override="childStyle">
                                        <p:cTn dur="1" fill="hold" display="0" masterRel="sameClick" afterEffect="1">
                                          <p:stCondLst>
                                            <p:cond evt="end" delay="0">
                                              <p:tn val="160"/>
                                            </p:cond>
                                          </p:stCondLst>
                                        </p:cTn>
                                        <p:tgtEl>
                                          <p:spTgt spid="26672"/>
                                        </p:tgtEl>
                                        <p:attrNameLst>
                                          <p:attrName>style.visibility</p:attrName>
                                        </p:attrNameLst>
                                      </p:cBhvr>
                                      <p:to>
                                        <p:strVal val="hidden"/>
                                      </p:to>
                                    </p:set>
                                    <p:audio>
                                      <p:cMediaNode>
                                        <p:cTn display="0" masterRel="sameClick">
                                          <p:stCondLst>
                                            <p:cond evt="begin" delay="0">
                                              <p:tn val="160"/>
                                            </p:cond>
                                          </p:stCondLst>
                                          <p:endCondLst>
                                            <p:cond evt="onStopAudio" delay="0">
                                              <p:tgtEl>
                                                <p:sldTgt/>
                                              </p:tgtEl>
                                            </p:cond>
                                          </p:endCondLst>
                                        </p:cTn>
                                        <p:tgtEl>
                                          <p:sndTgt r:embed="rId4" name="cashreg.wav"/>
                                        </p:tgtEl>
                                      </p:cMediaNode>
                                    </p:audio>
                                  </p:subTnLst>
                                </p:cTn>
                              </p:par>
                            </p:childTnLst>
                          </p:cTn>
                        </p:par>
                        <p:par>
                          <p:cTn id="162" fill="hold" nodeType="afterGroup">
                            <p:stCondLst>
                              <p:cond delay="6000"/>
                            </p:stCondLst>
                            <p:childTnLst>
                              <p:par>
                                <p:cTn id="163" presetID="11" presetClass="entr" presetSubtype="0" fill="hold" grpId="0" nodeType="afterEffect">
                                  <p:stCondLst>
                                    <p:cond delay="0"/>
                                  </p:stCondLst>
                                  <p:childTnLst>
                                    <p:set>
                                      <p:cBhvr>
                                        <p:cTn id="164" dur="1000">
                                          <p:stCondLst>
                                            <p:cond delay="0"/>
                                          </p:stCondLst>
                                        </p:cTn>
                                        <p:tgtEl>
                                          <p:spTgt spid="26673"/>
                                        </p:tgtEl>
                                        <p:attrNameLst>
                                          <p:attrName>style.visibility</p:attrName>
                                        </p:attrNameLst>
                                      </p:cBhvr>
                                      <p:to>
                                        <p:strVal val="visible"/>
                                      </p:to>
                                    </p:set>
                                  </p:childTnLst>
                                  <p:subTnLst>
                                    <p:set>
                                      <p:cBhvr override="childStyle">
                                        <p:cTn dur="1" fill="hold" display="0" masterRel="sameClick" afterEffect="1">
                                          <p:stCondLst>
                                            <p:cond evt="end" delay="0">
                                              <p:tn val="163"/>
                                            </p:cond>
                                          </p:stCondLst>
                                        </p:cTn>
                                        <p:tgtEl>
                                          <p:spTgt spid="26673"/>
                                        </p:tgtEl>
                                        <p:attrNameLst>
                                          <p:attrName>style.visibility</p:attrName>
                                        </p:attrNameLst>
                                      </p:cBhvr>
                                      <p:to>
                                        <p:strVal val="hidden"/>
                                      </p:to>
                                    </p:set>
                                    <p:audio>
                                      <p:cMediaNode>
                                        <p:cTn display="0" masterRel="sameClick">
                                          <p:stCondLst>
                                            <p:cond evt="begin" delay="0">
                                              <p:tn val="163"/>
                                            </p:cond>
                                          </p:stCondLst>
                                          <p:endCondLst>
                                            <p:cond evt="onStopAudio" delay="0">
                                              <p:tgtEl>
                                                <p:sldTgt/>
                                              </p:tgtEl>
                                            </p:cond>
                                          </p:endCondLst>
                                        </p:cTn>
                                        <p:tgtEl>
                                          <p:sndTgt r:embed="rId4" name="cashreg.wav"/>
                                        </p:tgtEl>
                                      </p:cMediaNode>
                                    </p:audio>
                                  </p:subTnLst>
                                </p:cTn>
                              </p:par>
                            </p:childTnLst>
                          </p:cTn>
                        </p:par>
                        <p:par>
                          <p:cTn id="165" fill="hold" nodeType="afterGroup">
                            <p:stCondLst>
                              <p:cond delay="7000"/>
                            </p:stCondLst>
                            <p:childTnLst>
                              <p:par>
                                <p:cTn id="166" presetID="11" presetClass="entr" presetSubtype="0" fill="hold" grpId="0" nodeType="afterEffect">
                                  <p:stCondLst>
                                    <p:cond delay="0"/>
                                  </p:stCondLst>
                                  <p:childTnLst>
                                    <p:set>
                                      <p:cBhvr>
                                        <p:cTn id="167" dur="1000">
                                          <p:stCondLst>
                                            <p:cond delay="0"/>
                                          </p:stCondLst>
                                        </p:cTn>
                                        <p:tgtEl>
                                          <p:spTgt spid="26674"/>
                                        </p:tgtEl>
                                        <p:attrNameLst>
                                          <p:attrName>style.visibility</p:attrName>
                                        </p:attrNameLst>
                                      </p:cBhvr>
                                      <p:to>
                                        <p:strVal val="visible"/>
                                      </p:to>
                                    </p:set>
                                  </p:childTnLst>
                                  <p:subTnLst>
                                    <p:set>
                                      <p:cBhvr override="childStyle">
                                        <p:cTn dur="1" fill="hold" display="0" masterRel="sameClick" afterEffect="1">
                                          <p:stCondLst>
                                            <p:cond evt="end" delay="0">
                                              <p:tn val="166"/>
                                            </p:cond>
                                          </p:stCondLst>
                                        </p:cTn>
                                        <p:tgtEl>
                                          <p:spTgt spid="26674"/>
                                        </p:tgtEl>
                                        <p:attrNameLst>
                                          <p:attrName>style.visibility</p:attrName>
                                        </p:attrNameLst>
                                      </p:cBhvr>
                                      <p:to>
                                        <p:strVal val="hidden"/>
                                      </p:to>
                                    </p:set>
                                    <p:audio>
                                      <p:cMediaNode>
                                        <p:cTn display="0" masterRel="sameClick">
                                          <p:stCondLst>
                                            <p:cond evt="begin" delay="0">
                                              <p:tn val="166"/>
                                            </p:cond>
                                          </p:stCondLst>
                                          <p:endCondLst>
                                            <p:cond evt="onStopAudio" delay="0">
                                              <p:tgtEl>
                                                <p:sldTgt/>
                                              </p:tgtEl>
                                            </p:cond>
                                          </p:endCondLst>
                                        </p:cTn>
                                        <p:tgtEl>
                                          <p:sndTgt r:embed="rId4" name="cashreg.wav"/>
                                        </p:tgtEl>
                                      </p:cMediaNode>
                                    </p:audio>
                                  </p:subTnLst>
                                </p:cTn>
                              </p:par>
                            </p:childTnLst>
                          </p:cTn>
                        </p:par>
                        <p:par>
                          <p:cTn id="168" fill="hold" nodeType="afterGroup">
                            <p:stCondLst>
                              <p:cond delay="8000"/>
                            </p:stCondLst>
                            <p:childTnLst>
                              <p:par>
                                <p:cTn id="169" presetID="11" presetClass="entr" presetSubtype="0" fill="hold" grpId="0" nodeType="afterEffect">
                                  <p:stCondLst>
                                    <p:cond delay="0"/>
                                  </p:stCondLst>
                                  <p:childTnLst>
                                    <p:set>
                                      <p:cBhvr>
                                        <p:cTn id="170" dur="1000">
                                          <p:stCondLst>
                                            <p:cond delay="0"/>
                                          </p:stCondLst>
                                        </p:cTn>
                                        <p:tgtEl>
                                          <p:spTgt spid="26675"/>
                                        </p:tgtEl>
                                        <p:attrNameLst>
                                          <p:attrName>style.visibility</p:attrName>
                                        </p:attrNameLst>
                                      </p:cBhvr>
                                      <p:to>
                                        <p:strVal val="visible"/>
                                      </p:to>
                                    </p:set>
                                  </p:childTnLst>
                                  <p:subTnLst>
                                    <p:set>
                                      <p:cBhvr override="childStyle">
                                        <p:cTn dur="1" fill="hold" display="0" masterRel="sameClick" afterEffect="1">
                                          <p:stCondLst>
                                            <p:cond evt="end" delay="0">
                                              <p:tn val="169"/>
                                            </p:cond>
                                          </p:stCondLst>
                                        </p:cTn>
                                        <p:tgtEl>
                                          <p:spTgt spid="26675"/>
                                        </p:tgtEl>
                                        <p:attrNameLst>
                                          <p:attrName>style.visibility</p:attrName>
                                        </p:attrNameLst>
                                      </p:cBhvr>
                                      <p:to>
                                        <p:strVal val="hidden"/>
                                      </p:to>
                                    </p:set>
                                    <p:audio>
                                      <p:cMediaNode>
                                        <p:cTn display="0" masterRel="sameClick">
                                          <p:stCondLst>
                                            <p:cond evt="begin" delay="0">
                                              <p:tn val="169"/>
                                            </p:cond>
                                          </p:stCondLst>
                                          <p:endCondLst>
                                            <p:cond evt="onStopAudio" delay="0">
                                              <p:tgtEl>
                                                <p:sldTgt/>
                                              </p:tgtEl>
                                            </p:cond>
                                          </p:endCondLst>
                                        </p:cTn>
                                        <p:tgtEl>
                                          <p:sndTgt r:embed="rId4" name="cashreg.wav"/>
                                        </p:tgtEl>
                                      </p:cMediaNode>
                                    </p:audio>
                                  </p:subTnLst>
                                </p:cTn>
                              </p:par>
                            </p:childTnLst>
                          </p:cTn>
                        </p:par>
                        <p:par>
                          <p:cTn id="171" fill="hold" nodeType="afterGroup">
                            <p:stCondLst>
                              <p:cond delay="9000"/>
                            </p:stCondLst>
                            <p:childTnLst>
                              <p:par>
                                <p:cTn id="172" presetID="11" presetClass="entr" presetSubtype="0" fill="hold" grpId="0" nodeType="afterEffect">
                                  <p:stCondLst>
                                    <p:cond delay="0"/>
                                  </p:stCondLst>
                                  <p:childTnLst>
                                    <p:set>
                                      <p:cBhvr>
                                        <p:cTn id="173" dur="1000">
                                          <p:stCondLst>
                                            <p:cond delay="0"/>
                                          </p:stCondLst>
                                        </p:cTn>
                                        <p:tgtEl>
                                          <p:spTgt spid="26676"/>
                                        </p:tgtEl>
                                        <p:attrNameLst>
                                          <p:attrName>style.visibility</p:attrName>
                                        </p:attrNameLst>
                                      </p:cBhvr>
                                      <p:to>
                                        <p:strVal val="visible"/>
                                      </p:to>
                                    </p:set>
                                  </p:childTnLst>
                                  <p:subTnLst>
                                    <p:set>
                                      <p:cBhvr override="childStyle">
                                        <p:cTn dur="1" fill="hold" display="0" masterRel="sameClick" afterEffect="1">
                                          <p:stCondLst>
                                            <p:cond evt="end" delay="0">
                                              <p:tn val="172"/>
                                            </p:cond>
                                          </p:stCondLst>
                                        </p:cTn>
                                        <p:tgtEl>
                                          <p:spTgt spid="26676"/>
                                        </p:tgtEl>
                                        <p:attrNameLst>
                                          <p:attrName>style.visibility</p:attrName>
                                        </p:attrNameLst>
                                      </p:cBhvr>
                                      <p:to>
                                        <p:strVal val="hidden"/>
                                      </p:to>
                                    </p:set>
                                    <p:audio>
                                      <p:cMediaNode>
                                        <p:cTn display="0" masterRel="sameClick">
                                          <p:stCondLst>
                                            <p:cond evt="begin" delay="0">
                                              <p:tn val="172"/>
                                            </p:cond>
                                          </p:stCondLst>
                                          <p:endCondLst>
                                            <p:cond evt="onStopAudio" delay="0">
                                              <p:tgtEl>
                                                <p:sldTgt/>
                                              </p:tgtEl>
                                            </p:cond>
                                          </p:endCondLst>
                                        </p:cTn>
                                        <p:tgtEl>
                                          <p:sndTgt r:embed="rId4" name="cashreg.wav"/>
                                        </p:tgtEl>
                                      </p:cMediaNode>
                                    </p:audio>
                                  </p:subTnLst>
                                </p:cTn>
                              </p:par>
                            </p:childTnLst>
                          </p:cTn>
                        </p:par>
                        <p:par>
                          <p:cTn id="174" fill="hold" nodeType="afterGroup">
                            <p:stCondLst>
                              <p:cond delay="10000"/>
                            </p:stCondLst>
                            <p:childTnLst>
                              <p:par>
                                <p:cTn id="175" presetID="11" presetClass="entr" presetSubtype="0" fill="hold" grpId="0" nodeType="afterEffect">
                                  <p:stCondLst>
                                    <p:cond delay="0"/>
                                  </p:stCondLst>
                                  <p:childTnLst>
                                    <p:set>
                                      <p:cBhvr>
                                        <p:cTn id="176" dur="1000">
                                          <p:stCondLst>
                                            <p:cond delay="0"/>
                                          </p:stCondLst>
                                        </p:cTn>
                                        <p:tgtEl>
                                          <p:spTgt spid="26677"/>
                                        </p:tgtEl>
                                        <p:attrNameLst>
                                          <p:attrName>style.visibility</p:attrName>
                                        </p:attrNameLst>
                                      </p:cBhvr>
                                      <p:to>
                                        <p:strVal val="visible"/>
                                      </p:to>
                                    </p:set>
                                  </p:childTnLst>
                                  <p:subTnLst>
                                    <p:set>
                                      <p:cBhvr override="childStyle">
                                        <p:cTn dur="1" fill="hold" display="0" masterRel="sameClick" afterEffect="1">
                                          <p:stCondLst>
                                            <p:cond evt="end" delay="0">
                                              <p:tn val="175"/>
                                            </p:cond>
                                          </p:stCondLst>
                                        </p:cTn>
                                        <p:tgtEl>
                                          <p:spTgt spid="26677"/>
                                        </p:tgtEl>
                                        <p:attrNameLst>
                                          <p:attrName>style.visibility</p:attrName>
                                        </p:attrNameLst>
                                      </p:cBhvr>
                                      <p:to>
                                        <p:strVal val="hidden"/>
                                      </p:to>
                                    </p:set>
                                    <p:audio>
                                      <p:cMediaNode>
                                        <p:cTn display="0" masterRel="sameClick">
                                          <p:stCondLst>
                                            <p:cond evt="begin" delay="0">
                                              <p:tn val="175"/>
                                            </p:cond>
                                          </p:stCondLst>
                                          <p:endCondLst>
                                            <p:cond evt="onStopAudio" delay="0">
                                              <p:tgtEl>
                                                <p:sldTgt/>
                                              </p:tgtEl>
                                            </p:cond>
                                          </p:endCondLst>
                                        </p:cTn>
                                        <p:tgtEl>
                                          <p:sndTgt r:embed="rId4" name="cashreg.wav"/>
                                        </p:tgtEl>
                                      </p:cMediaNode>
                                    </p:audio>
                                  </p:subTnLst>
                                </p:cTn>
                              </p:par>
                            </p:childTnLst>
                          </p:cTn>
                        </p:par>
                        <p:par>
                          <p:cTn id="177" fill="hold" nodeType="afterGroup">
                            <p:stCondLst>
                              <p:cond delay="11000"/>
                            </p:stCondLst>
                            <p:childTnLst>
                              <p:par>
                                <p:cTn id="178" presetID="11" presetClass="entr" presetSubtype="0" fill="hold" grpId="0" nodeType="afterEffect">
                                  <p:stCondLst>
                                    <p:cond delay="0"/>
                                  </p:stCondLst>
                                  <p:childTnLst>
                                    <p:set>
                                      <p:cBhvr>
                                        <p:cTn id="179" dur="1000">
                                          <p:stCondLst>
                                            <p:cond delay="0"/>
                                          </p:stCondLst>
                                        </p:cTn>
                                        <p:tgtEl>
                                          <p:spTgt spid="26678"/>
                                        </p:tgtEl>
                                        <p:attrNameLst>
                                          <p:attrName>style.visibility</p:attrName>
                                        </p:attrNameLst>
                                      </p:cBhvr>
                                      <p:to>
                                        <p:strVal val="visible"/>
                                      </p:to>
                                    </p:set>
                                  </p:childTnLst>
                                  <p:subTnLst>
                                    <p:set>
                                      <p:cBhvr override="childStyle">
                                        <p:cTn dur="1" fill="hold" display="0" masterRel="sameClick" afterEffect="1">
                                          <p:stCondLst>
                                            <p:cond evt="end" delay="0">
                                              <p:tn val="178"/>
                                            </p:cond>
                                          </p:stCondLst>
                                        </p:cTn>
                                        <p:tgtEl>
                                          <p:spTgt spid="26678"/>
                                        </p:tgtEl>
                                        <p:attrNameLst>
                                          <p:attrName>style.visibility</p:attrName>
                                        </p:attrNameLst>
                                      </p:cBhvr>
                                      <p:to>
                                        <p:strVal val="hidden"/>
                                      </p:to>
                                    </p:set>
                                    <p:audio>
                                      <p:cMediaNode>
                                        <p:cTn display="0" masterRel="sameClick">
                                          <p:stCondLst>
                                            <p:cond evt="begin" delay="0">
                                              <p:tn val="178"/>
                                            </p:cond>
                                          </p:stCondLst>
                                          <p:endCondLst>
                                            <p:cond evt="onStopAudio" delay="0">
                                              <p:tgtEl>
                                                <p:sldTgt/>
                                              </p:tgtEl>
                                            </p:cond>
                                          </p:endCondLst>
                                        </p:cTn>
                                        <p:tgtEl>
                                          <p:sndTgt r:embed="rId4" name="cashreg.wav"/>
                                        </p:tgtEl>
                                      </p:cMediaNode>
                                    </p:audio>
                                  </p:subTnLst>
                                </p:cTn>
                              </p:par>
                            </p:childTnLst>
                          </p:cTn>
                        </p:par>
                        <p:par>
                          <p:cTn id="180" fill="hold" nodeType="afterGroup">
                            <p:stCondLst>
                              <p:cond delay="12000"/>
                            </p:stCondLst>
                            <p:childTnLst>
                              <p:par>
                                <p:cTn id="181" presetID="11" presetClass="entr" presetSubtype="0" fill="hold" grpId="0" nodeType="afterEffect">
                                  <p:stCondLst>
                                    <p:cond delay="0"/>
                                  </p:stCondLst>
                                  <p:childTnLst>
                                    <p:set>
                                      <p:cBhvr>
                                        <p:cTn id="182" dur="1000">
                                          <p:stCondLst>
                                            <p:cond delay="0"/>
                                          </p:stCondLst>
                                        </p:cTn>
                                        <p:tgtEl>
                                          <p:spTgt spid="26679"/>
                                        </p:tgtEl>
                                        <p:attrNameLst>
                                          <p:attrName>style.visibility</p:attrName>
                                        </p:attrNameLst>
                                      </p:cBhvr>
                                      <p:to>
                                        <p:strVal val="visible"/>
                                      </p:to>
                                    </p:set>
                                  </p:childTnLst>
                                  <p:subTnLst>
                                    <p:set>
                                      <p:cBhvr override="childStyle">
                                        <p:cTn dur="1" fill="hold" display="0" masterRel="sameClick" afterEffect="1">
                                          <p:stCondLst>
                                            <p:cond evt="end" delay="0">
                                              <p:tn val="181"/>
                                            </p:cond>
                                          </p:stCondLst>
                                        </p:cTn>
                                        <p:tgtEl>
                                          <p:spTgt spid="26679"/>
                                        </p:tgtEl>
                                        <p:attrNameLst>
                                          <p:attrName>style.visibility</p:attrName>
                                        </p:attrNameLst>
                                      </p:cBhvr>
                                      <p:to>
                                        <p:strVal val="hidden"/>
                                      </p:to>
                                    </p:set>
                                    <p:audio>
                                      <p:cMediaNode>
                                        <p:cTn display="0" masterRel="sameClick">
                                          <p:stCondLst>
                                            <p:cond evt="begin" delay="0">
                                              <p:tn val="181"/>
                                            </p:cond>
                                          </p:stCondLst>
                                          <p:endCondLst>
                                            <p:cond evt="onStopAudio" delay="0">
                                              <p:tgtEl>
                                                <p:sldTgt/>
                                              </p:tgtEl>
                                            </p:cond>
                                          </p:endCondLst>
                                        </p:cTn>
                                        <p:tgtEl>
                                          <p:sndTgt r:embed="rId4" name="cashreg.wav"/>
                                        </p:tgtEl>
                                      </p:cMediaNode>
                                    </p:audio>
                                  </p:subTnLst>
                                </p:cTn>
                              </p:par>
                            </p:childTnLst>
                          </p:cTn>
                        </p:par>
                        <p:par>
                          <p:cTn id="183" fill="hold" nodeType="afterGroup">
                            <p:stCondLst>
                              <p:cond delay="13000"/>
                            </p:stCondLst>
                            <p:childTnLst>
                              <p:par>
                                <p:cTn id="184" presetID="11" presetClass="entr" presetSubtype="0" fill="hold" grpId="0" nodeType="afterEffect">
                                  <p:stCondLst>
                                    <p:cond delay="0"/>
                                  </p:stCondLst>
                                  <p:childTnLst>
                                    <p:set>
                                      <p:cBhvr>
                                        <p:cTn id="185" dur="1000">
                                          <p:stCondLst>
                                            <p:cond delay="0"/>
                                          </p:stCondLst>
                                        </p:cTn>
                                        <p:tgtEl>
                                          <p:spTgt spid="26680"/>
                                        </p:tgtEl>
                                        <p:attrNameLst>
                                          <p:attrName>style.visibility</p:attrName>
                                        </p:attrNameLst>
                                      </p:cBhvr>
                                      <p:to>
                                        <p:strVal val="visible"/>
                                      </p:to>
                                    </p:set>
                                  </p:childTnLst>
                                  <p:subTnLst>
                                    <p:set>
                                      <p:cBhvr override="childStyle">
                                        <p:cTn dur="1" fill="hold" display="0" masterRel="sameClick" afterEffect="1">
                                          <p:stCondLst>
                                            <p:cond evt="end" delay="0">
                                              <p:tn val="184"/>
                                            </p:cond>
                                          </p:stCondLst>
                                        </p:cTn>
                                        <p:tgtEl>
                                          <p:spTgt spid="26680"/>
                                        </p:tgtEl>
                                        <p:attrNameLst>
                                          <p:attrName>style.visibility</p:attrName>
                                        </p:attrNameLst>
                                      </p:cBhvr>
                                      <p:to>
                                        <p:strVal val="hidden"/>
                                      </p:to>
                                    </p:set>
                                    <p:audio>
                                      <p:cMediaNode>
                                        <p:cTn display="0" masterRel="sameClick">
                                          <p:stCondLst>
                                            <p:cond evt="begin" delay="0">
                                              <p:tn val="184"/>
                                            </p:cond>
                                          </p:stCondLst>
                                          <p:endCondLst>
                                            <p:cond evt="onStopAudio" delay="0">
                                              <p:tgtEl>
                                                <p:sldTgt/>
                                              </p:tgtEl>
                                            </p:cond>
                                          </p:endCondLst>
                                        </p:cTn>
                                        <p:tgtEl>
                                          <p:sndTgt r:embed="rId4" name="cashreg.wav"/>
                                        </p:tgtEl>
                                      </p:cMediaNode>
                                    </p:audio>
                                  </p:subTnLst>
                                </p:cTn>
                              </p:par>
                            </p:childTnLst>
                          </p:cTn>
                        </p:par>
                        <p:par>
                          <p:cTn id="186" fill="hold" nodeType="afterGroup">
                            <p:stCondLst>
                              <p:cond delay="14000"/>
                            </p:stCondLst>
                            <p:childTnLst>
                              <p:par>
                                <p:cTn id="187" presetID="11" presetClass="entr" presetSubtype="0" fill="hold" grpId="0" nodeType="afterEffect">
                                  <p:stCondLst>
                                    <p:cond delay="0"/>
                                  </p:stCondLst>
                                  <p:childTnLst>
                                    <p:set>
                                      <p:cBhvr>
                                        <p:cTn id="188" dur="1000">
                                          <p:stCondLst>
                                            <p:cond delay="0"/>
                                          </p:stCondLst>
                                        </p:cTn>
                                        <p:tgtEl>
                                          <p:spTgt spid="26681"/>
                                        </p:tgtEl>
                                        <p:attrNameLst>
                                          <p:attrName>style.visibility</p:attrName>
                                        </p:attrNameLst>
                                      </p:cBhvr>
                                      <p:to>
                                        <p:strVal val="visible"/>
                                      </p:to>
                                    </p:set>
                                  </p:childTnLst>
                                  <p:subTnLst>
                                    <p:set>
                                      <p:cBhvr override="childStyle">
                                        <p:cTn dur="1" fill="hold" display="0" masterRel="sameClick" afterEffect="1">
                                          <p:stCondLst>
                                            <p:cond evt="end" delay="0">
                                              <p:tn val="187"/>
                                            </p:cond>
                                          </p:stCondLst>
                                        </p:cTn>
                                        <p:tgtEl>
                                          <p:spTgt spid="26681"/>
                                        </p:tgtEl>
                                        <p:attrNameLst>
                                          <p:attrName>style.visibility</p:attrName>
                                        </p:attrNameLst>
                                      </p:cBhvr>
                                      <p:to>
                                        <p:strVal val="hidden"/>
                                      </p:to>
                                    </p:set>
                                    <p:audio>
                                      <p:cMediaNode>
                                        <p:cTn display="0" masterRel="sameClick">
                                          <p:stCondLst>
                                            <p:cond evt="begin" delay="0">
                                              <p:tn val="187"/>
                                            </p:cond>
                                          </p:stCondLst>
                                          <p:endCondLst>
                                            <p:cond evt="onStopAudio" delay="0">
                                              <p:tgtEl>
                                                <p:sldTgt/>
                                              </p:tgtEl>
                                            </p:cond>
                                          </p:endCondLst>
                                        </p:cTn>
                                        <p:tgtEl>
                                          <p:sndTgt r:embed="rId4" name="cashreg.wav"/>
                                        </p:tgtEl>
                                      </p:cMediaNode>
                                    </p:audio>
                                  </p:subTnLst>
                                </p:cTn>
                              </p:par>
                            </p:childTnLst>
                          </p:cTn>
                        </p:par>
                        <p:par>
                          <p:cTn id="189" fill="hold" nodeType="afterGroup">
                            <p:stCondLst>
                              <p:cond delay="15000"/>
                            </p:stCondLst>
                            <p:childTnLst>
                              <p:par>
                                <p:cTn id="190" presetID="11" presetClass="entr" presetSubtype="0" fill="hold" grpId="0" nodeType="afterEffect">
                                  <p:stCondLst>
                                    <p:cond delay="0"/>
                                  </p:stCondLst>
                                  <p:childTnLst>
                                    <p:set>
                                      <p:cBhvr>
                                        <p:cTn id="191" dur="1000">
                                          <p:stCondLst>
                                            <p:cond delay="0"/>
                                          </p:stCondLst>
                                        </p:cTn>
                                        <p:tgtEl>
                                          <p:spTgt spid="26682"/>
                                        </p:tgtEl>
                                        <p:attrNameLst>
                                          <p:attrName>style.visibility</p:attrName>
                                        </p:attrNameLst>
                                      </p:cBhvr>
                                      <p:to>
                                        <p:strVal val="visible"/>
                                      </p:to>
                                    </p:set>
                                  </p:childTnLst>
                                  <p:subTnLst>
                                    <p:set>
                                      <p:cBhvr override="childStyle">
                                        <p:cTn dur="1" fill="hold" display="0" masterRel="sameClick" afterEffect="1">
                                          <p:stCondLst>
                                            <p:cond evt="end" delay="0">
                                              <p:tn val="190"/>
                                            </p:cond>
                                          </p:stCondLst>
                                        </p:cTn>
                                        <p:tgtEl>
                                          <p:spTgt spid="26682"/>
                                        </p:tgtEl>
                                        <p:attrNameLst>
                                          <p:attrName>style.visibility</p:attrName>
                                        </p:attrNameLst>
                                      </p:cBhvr>
                                      <p:to>
                                        <p:strVal val="hidden"/>
                                      </p:to>
                                    </p:set>
                                    <p:audio>
                                      <p:cMediaNode>
                                        <p:cTn display="0" masterRel="sameClick">
                                          <p:stCondLst>
                                            <p:cond evt="begin" delay="0">
                                              <p:tn val="190"/>
                                            </p:cond>
                                          </p:stCondLst>
                                          <p:endCondLst>
                                            <p:cond evt="onStopAudio" delay="0">
                                              <p:tgtEl>
                                                <p:sldTgt/>
                                              </p:tgtEl>
                                            </p:cond>
                                          </p:endCondLst>
                                        </p:cTn>
                                        <p:tgtEl>
                                          <p:sndTgt r:embed="rId4" name="cashreg.wav"/>
                                        </p:tgtEl>
                                      </p:cMediaNode>
                                    </p:audio>
                                  </p:subTnLst>
                                </p:cTn>
                              </p:par>
                            </p:childTnLst>
                          </p:cTn>
                        </p:par>
                        <p:par>
                          <p:cTn id="192" fill="hold" nodeType="afterGroup">
                            <p:stCondLst>
                              <p:cond delay="16000"/>
                            </p:stCondLst>
                            <p:childTnLst>
                              <p:par>
                                <p:cTn id="193" presetID="11" presetClass="entr" presetSubtype="0" fill="hold" grpId="0" nodeType="afterEffect">
                                  <p:stCondLst>
                                    <p:cond delay="0"/>
                                  </p:stCondLst>
                                  <p:childTnLst>
                                    <p:set>
                                      <p:cBhvr>
                                        <p:cTn id="194" dur="1000">
                                          <p:stCondLst>
                                            <p:cond delay="0"/>
                                          </p:stCondLst>
                                        </p:cTn>
                                        <p:tgtEl>
                                          <p:spTgt spid="26683"/>
                                        </p:tgtEl>
                                        <p:attrNameLst>
                                          <p:attrName>style.visibility</p:attrName>
                                        </p:attrNameLst>
                                      </p:cBhvr>
                                      <p:to>
                                        <p:strVal val="visible"/>
                                      </p:to>
                                    </p:set>
                                  </p:childTnLst>
                                  <p:subTnLst>
                                    <p:set>
                                      <p:cBhvr override="childStyle">
                                        <p:cTn dur="1" fill="hold" display="0" masterRel="sameClick" afterEffect="1">
                                          <p:stCondLst>
                                            <p:cond evt="end" delay="0">
                                              <p:tn val="193"/>
                                            </p:cond>
                                          </p:stCondLst>
                                        </p:cTn>
                                        <p:tgtEl>
                                          <p:spTgt spid="26683"/>
                                        </p:tgtEl>
                                        <p:attrNameLst>
                                          <p:attrName>style.visibility</p:attrName>
                                        </p:attrNameLst>
                                      </p:cBhvr>
                                      <p:to>
                                        <p:strVal val="hidden"/>
                                      </p:to>
                                    </p:set>
                                    <p:audio>
                                      <p:cMediaNode>
                                        <p:cTn display="0" masterRel="sameClick">
                                          <p:stCondLst>
                                            <p:cond evt="begin" delay="0">
                                              <p:tn val="193"/>
                                            </p:cond>
                                          </p:stCondLst>
                                          <p:endCondLst>
                                            <p:cond evt="onStopAudio" delay="0">
                                              <p:tgtEl>
                                                <p:sldTgt/>
                                              </p:tgtEl>
                                            </p:cond>
                                          </p:endCondLst>
                                        </p:cTn>
                                        <p:tgtEl>
                                          <p:sndTgt r:embed="rId4" name="cashreg.wav"/>
                                        </p:tgtEl>
                                      </p:cMediaNode>
                                    </p:audio>
                                  </p:subTnLst>
                                </p:cTn>
                              </p:par>
                            </p:childTnLst>
                          </p:cTn>
                        </p:par>
                        <p:par>
                          <p:cTn id="195" fill="hold" nodeType="afterGroup">
                            <p:stCondLst>
                              <p:cond delay="17000"/>
                            </p:stCondLst>
                            <p:childTnLst>
                              <p:par>
                                <p:cTn id="196" presetID="11" presetClass="entr" presetSubtype="0" fill="hold" grpId="0" nodeType="afterEffect">
                                  <p:stCondLst>
                                    <p:cond delay="0"/>
                                  </p:stCondLst>
                                  <p:childTnLst>
                                    <p:set>
                                      <p:cBhvr>
                                        <p:cTn id="197" dur="1000">
                                          <p:stCondLst>
                                            <p:cond delay="0"/>
                                          </p:stCondLst>
                                        </p:cTn>
                                        <p:tgtEl>
                                          <p:spTgt spid="26684"/>
                                        </p:tgtEl>
                                        <p:attrNameLst>
                                          <p:attrName>style.visibility</p:attrName>
                                        </p:attrNameLst>
                                      </p:cBhvr>
                                      <p:to>
                                        <p:strVal val="visible"/>
                                      </p:to>
                                    </p:set>
                                  </p:childTnLst>
                                  <p:subTnLst>
                                    <p:set>
                                      <p:cBhvr override="childStyle">
                                        <p:cTn dur="1" fill="hold" display="0" masterRel="sameClick" afterEffect="1">
                                          <p:stCondLst>
                                            <p:cond evt="end" delay="0">
                                              <p:tn val="196"/>
                                            </p:cond>
                                          </p:stCondLst>
                                        </p:cTn>
                                        <p:tgtEl>
                                          <p:spTgt spid="26684"/>
                                        </p:tgtEl>
                                        <p:attrNameLst>
                                          <p:attrName>style.visibility</p:attrName>
                                        </p:attrNameLst>
                                      </p:cBhvr>
                                      <p:to>
                                        <p:strVal val="hidden"/>
                                      </p:to>
                                    </p:set>
                                    <p:audio>
                                      <p:cMediaNode>
                                        <p:cTn display="0" masterRel="sameClick">
                                          <p:stCondLst>
                                            <p:cond evt="begin" delay="0">
                                              <p:tn val="196"/>
                                            </p:cond>
                                          </p:stCondLst>
                                          <p:endCondLst>
                                            <p:cond evt="onStopAudio" delay="0">
                                              <p:tgtEl>
                                                <p:sldTgt/>
                                              </p:tgtEl>
                                            </p:cond>
                                          </p:endCondLst>
                                        </p:cTn>
                                        <p:tgtEl>
                                          <p:sndTgt r:embed="rId4" name="cashreg.wav"/>
                                        </p:tgtEl>
                                      </p:cMediaNode>
                                    </p:audio>
                                  </p:subTnLst>
                                </p:cTn>
                              </p:par>
                            </p:childTnLst>
                          </p:cTn>
                        </p:par>
                        <p:par>
                          <p:cTn id="198" fill="hold" nodeType="afterGroup">
                            <p:stCondLst>
                              <p:cond delay="18000"/>
                            </p:stCondLst>
                            <p:childTnLst>
                              <p:par>
                                <p:cTn id="199" presetID="11" presetClass="entr" presetSubtype="0" fill="hold" grpId="0" nodeType="afterEffect">
                                  <p:stCondLst>
                                    <p:cond delay="0"/>
                                  </p:stCondLst>
                                  <p:childTnLst>
                                    <p:set>
                                      <p:cBhvr>
                                        <p:cTn id="200" dur="1000">
                                          <p:stCondLst>
                                            <p:cond delay="0"/>
                                          </p:stCondLst>
                                        </p:cTn>
                                        <p:tgtEl>
                                          <p:spTgt spid="26685"/>
                                        </p:tgtEl>
                                        <p:attrNameLst>
                                          <p:attrName>style.visibility</p:attrName>
                                        </p:attrNameLst>
                                      </p:cBhvr>
                                      <p:to>
                                        <p:strVal val="visible"/>
                                      </p:to>
                                    </p:set>
                                  </p:childTnLst>
                                  <p:subTnLst>
                                    <p:set>
                                      <p:cBhvr override="childStyle">
                                        <p:cTn dur="1" fill="hold" display="0" masterRel="sameClick" afterEffect="1">
                                          <p:stCondLst>
                                            <p:cond evt="end" delay="0">
                                              <p:tn val="199"/>
                                            </p:cond>
                                          </p:stCondLst>
                                        </p:cTn>
                                        <p:tgtEl>
                                          <p:spTgt spid="26685"/>
                                        </p:tgtEl>
                                        <p:attrNameLst>
                                          <p:attrName>style.visibility</p:attrName>
                                        </p:attrNameLst>
                                      </p:cBhvr>
                                      <p:to>
                                        <p:strVal val="hidden"/>
                                      </p:to>
                                    </p:set>
                                    <p:audio>
                                      <p:cMediaNode>
                                        <p:cTn display="0" masterRel="sameClick">
                                          <p:stCondLst>
                                            <p:cond evt="begin" delay="0">
                                              <p:tn val="199"/>
                                            </p:cond>
                                          </p:stCondLst>
                                          <p:endCondLst>
                                            <p:cond evt="onStopAudio" delay="0">
                                              <p:tgtEl>
                                                <p:sldTgt/>
                                              </p:tgtEl>
                                            </p:cond>
                                          </p:endCondLst>
                                        </p:cTn>
                                        <p:tgtEl>
                                          <p:sndTgt r:embed="rId4" name="cashreg.wav"/>
                                        </p:tgtEl>
                                      </p:cMediaNode>
                                    </p:audio>
                                  </p:subTnLst>
                                </p:cTn>
                              </p:par>
                            </p:childTnLst>
                          </p:cTn>
                        </p:par>
                        <p:par>
                          <p:cTn id="201" fill="hold" nodeType="afterGroup">
                            <p:stCondLst>
                              <p:cond delay="19000"/>
                            </p:stCondLst>
                            <p:childTnLst>
                              <p:par>
                                <p:cTn id="202" presetID="11" presetClass="entr" presetSubtype="0" fill="hold" grpId="0" nodeType="afterEffect">
                                  <p:stCondLst>
                                    <p:cond delay="0"/>
                                  </p:stCondLst>
                                  <p:childTnLst>
                                    <p:set>
                                      <p:cBhvr>
                                        <p:cTn id="203" dur="1000">
                                          <p:stCondLst>
                                            <p:cond delay="0"/>
                                          </p:stCondLst>
                                        </p:cTn>
                                        <p:tgtEl>
                                          <p:spTgt spid="26686"/>
                                        </p:tgtEl>
                                        <p:attrNameLst>
                                          <p:attrName>style.visibility</p:attrName>
                                        </p:attrNameLst>
                                      </p:cBhvr>
                                      <p:to>
                                        <p:strVal val="visible"/>
                                      </p:to>
                                    </p:set>
                                  </p:childTnLst>
                                  <p:subTnLst>
                                    <p:set>
                                      <p:cBhvr override="childStyle">
                                        <p:cTn dur="1" fill="hold" display="0" masterRel="sameClick" afterEffect="1">
                                          <p:stCondLst>
                                            <p:cond evt="end" delay="0">
                                              <p:tn val="202"/>
                                            </p:cond>
                                          </p:stCondLst>
                                        </p:cTn>
                                        <p:tgtEl>
                                          <p:spTgt spid="26686"/>
                                        </p:tgtEl>
                                        <p:attrNameLst>
                                          <p:attrName>style.visibility</p:attrName>
                                        </p:attrNameLst>
                                      </p:cBhvr>
                                      <p:to>
                                        <p:strVal val="hidden"/>
                                      </p:to>
                                    </p:set>
                                    <p:audio>
                                      <p:cMediaNode>
                                        <p:cTn display="0" masterRel="sameClick">
                                          <p:stCondLst>
                                            <p:cond evt="begin" delay="0">
                                              <p:tn val="202"/>
                                            </p:cond>
                                          </p:stCondLst>
                                          <p:endCondLst>
                                            <p:cond evt="onStopAudio" delay="0">
                                              <p:tgtEl>
                                                <p:sldTgt/>
                                              </p:tgtEl>
                                            </p:cond>
                                          </p:endCondLst>
                                        </p:cTn>
                                        <p:tgtEl>
                                          <p:sndTgt r:embed="rId4" name="cashreg.wav"/>
                                        </p:tgtEl>
                                      </p:cMediaNode>
                                    </p:audio>
                                  </p:subTnLst>
                                </p:cTn>
                              </p:par>
                            </p:childTnLst>
                          </p:cTn>
                        </p:par>
                        <p:par>
                          <p:cTn id="204" fill="hold" nodeType="afterGroup">
                            <p:stCondLst>
                              <p:cond delay="20000"/>
                            </p:stCondLst>
                            <p:childTnLst>
                              <p:par>
                                <p:cTn id="205" presetID="11" presetClass="entr" presetSubtype="0" fill="hold" grpId="0" nodeType="afterEffect">
                                  <p:stCondLst>
                                    <p:cond delay="0"/>
                                  </p:stCondLst>
                                  <p:childTnLst>
                                    <p:set>
                                      <p:cBhvr>
                                        <p:cTn id="206" dur="1000">
                                          <p:stCondLst>
                                            <p:cond delay="0"/>
                                          </p:stCondLst>
                                        </p:cTn>
                                        <p:tgtEl>
                                          <p:spTgt spid="26688"/>
                                        </p:tgtEl>
                                        <p:attrNameLst>
                                          <p:attrName>style.visibility</p:attrName>
                                        </p:attrNameLst>
                                      </p:cBhvr>
                                      <p:to>
                                        <p:strVal val="visible"/>
                                      </p:to>
                                    </p:set>
                                  </p:childTnLst>
                                  <p:subTnLst>
                                    <p:set>
                                      <p:cBhvr override="childStyle">
                                        <p:cTn dur="1" fill="hold" display="0" masterRel="sameClick" afterEffect="1">
                                          <p:stCondLst>
                                            <p:cond evt="end" delay="0">
                                              <p:tn val="205"/>
                                            </p:cond>
                                          </p:stCondLst>
                                        </p:cTn>
                                        <p:tgtEl>
                                          <p:spTgt spid="26688"/>
                                        </p:tgtEl>
                                        <p:attrNameLst>
                                          <p:attrName>style.visibility</p:attrName>
                                        </p:attrNameLst>
                                      </p:cBhvr>
                                      <p:to>
                                        <p:strVal val="hidden"/>
                                      </p:to>
                                    </p:set>
                                    <p:audio>
                                      <p:cMediaNode>
                                        <p:cTn display="0" masterRel="sameClick">
                                          <p:stCondLst>
                                            <p:cond evt="begin" delay="0">
                                              <p:tn val="205"/>
                                            </p:cond>
                                          </p:stCondLst>
                                          <p:endCondLst>
                                            <p:cond evt="onStopAudio" delay="0">
                                              <p:tgtEl>
                                                <p:sldTgt/>
                                              </p:tgtEl>
                                            </p:cond>
                                          </p:endCondLst>
                                        </p:cTn>
                                        <p:tgtEl>
                                          <p:sndTgt r:embed="rId4" name="cashreg.wav"/>
                                        </p:tgtEl>
                                      </p:cMediaNode>
                                    </p:audio>
                                  </p:subTnLst>
                                </p:cTn>
                              </p:par>
                            </p:childTnLst>
                          </p:cTn>
                        </p:par>
                        <p:par>
                          <p:cTn id="207" fill="hold" nodeType="afterGroup">
                            <p:stCondLst>
                              <p:cond delay="21000"/>
                            </p:stCondLst>
                            <p:childTnLst>
                              <p:par>
                                <p:cTn id="208" presetID="11" presetClass="entr" presetSubtype="0" fill="hold" grpId="0" nodeType="afterEffect">
                                  <p:stCondLst>
                                    <p:cond delay="0"/>
                                  </p:stCondLst>
                                  <p:childTnLst>
                                    <p:set>
                                      <p:cBhvr>
                                        <p:cTn id="209" dur="1000">
                                          <p:stCondLst>
                                            <p:cond delay="0"/>
                                          </p:stCondLst>
                                        </p:cTn>
                                        <p:tgtEl>
                                          <p:spTgt spid="26687"/>
                                        </p:tgtEl>
                                        <p:attrNameLst>
                                          <p:attrName>style.visibility</p:attrName>
                                        </p:attrNameLst>
                                      </p:cBhvr>
                                      <p:to>
                                        <p:strVal val="visible"/>
                                      </p:to>
                                    </p:set>
                                  </p:childTnLst>
                                  <p:subTnLst>
                                    <p:set>
                                      <p:cBhvr override="childStyle">
                                        <p:cTn dur="1" fill="hold" display="0" masterRel="sameClick" afterEffect="1">
                                          <p:stCondLst>
                                            <p:cond evt="end" delay="0">
                                              <p:tn val="208"/>
                                            </p:cond>
                                          </p:stCondLst>
                                        </p:cTn>
                                        <p:tgtEl>
                                          <p:spTgt spid="26687"/>
                                        </p:tgtEl>
                                        <p:attrNameLst>
                                          <p:attrName>style.visibility</p:attrName>
                                        </p:attrNameLst>
                                      </p:cBhvr>
                                      <p:to>
                                        <p:strVal val="hidden"/>
                                      </p:to>
                                    </p:set>
                                    <p:audio>
                                      <p:cMediaNode>
                                        <p:cTn display="0" masterRel="sameClick">
                                          <p:stCondLst>
                                            <p:cond evt="begin" delay="0">
                                              <p:tn val="208"/>
                                            </p:cond>
                                          </p:stCondLst>
                                          <p:endCondLst>
                                            <p:cond evt="onStopAudio" delay="0">
                                              <p:tgtEl>
                                                <p:sldTgt/>
                                              </p:tgtEl>
                                            </p:cond>
                                          </p:endCondLst>
                                        </p:cTn>
                                        <p:tgtEl>
                                          <p:sndTgt r:embed="rId4" name="cashreg.wav"/>
                                        </p:tgtEl>
                                      </p:cMediaNode>
                                    </p:audio>
                                  </p:subTnLst>
                                </p:cTn>
                              </p:par>
                            </p:childTnLst>
                          </p:cTn>
                        </p:par>
                        <p:par>
                          <p:cTn id="210" fill="hold" nodeType="afterGroup">
                            <p:stCondLst>
                              <p:cond delay="22000"/>
                            </p:stCondLst>
                            <p:childTnLst>
                              <p:par>
                                <p:cTn id="211" presetID="11" presetClass="entr" presetSubtype="0" fill="hold" grpId="0" nodeType="afterEffect">
                                  <p:stCondLst>
                                    <p:cond delay="0"/>
                                  </p:stCondLst>
                                  <p:childTnLst>
                                    <p:set>
                                      <p:cBhvr>
                                        <p:cTn id="212" dur="1000">
                                          <p:stCondLst>
                                            <p:cond delay="0"/>
                                          </p:stCondLst>
                                        </p:cTn>
                                        <p:tgtEl>
                                          <p:spTgt spid="26689"/>
                                        </p:tgtEl>
                                        <p:attrNameLst>
                                          <p:attrName>style.visibility</p:attrName>
                                        </p:attrNameLst>
                                      </p:cBhvr>
                                      <p:to>
                                        <p:strVal val="visible"/>
                                      </p:to>
                                    </p:set>
                                  </p:childTnLst>
                                  <p:subTnLst>
                                    <p:set>
                                      <p:cBhvr override="childStyle">
                                        <p:cTn dur="1" fill="hold" display="0" masterRel="sameClick" afterEffect="1">
                                          <p:stCondLst>
                                            <p:cond evt="end" delay="0">
                                              <p:tn val="211"/>
                                            </p:cond>
                                          </p:stCondLst>
                                        </p:cTn>
                                        <p:tgtEl>
                                          <p:spTgt spid="26689"/>
                                        </p:tgtEl>
                                        <p:attrNameLst>
                                          <p:attrName>style.visibility</p:attrName>
                                        </p:attrNameLst>
                                      </p:cBhvr>
                                      <p:to>
                                        <p:strVal val="hidden"/>
                                      </p:to>
                                    </p:set>
                                    <p:audio>
                                      <p:cMediaNode>
                                        <p:cTn display="0" masterRel="sameClick">
                                          <p:stCondLst>
                                            <p:cond evt="begin" delay="0">
                                              <p:tn val="211"/>
                                            </p:cond>
                                          </p:stCondLst>
                                          <p:endCondLst>
                                            <p:cond evt="onStopAudio" delay="0">
                                              <p:tgtEl>
                                                <p:sldTgt/>
                                              </p:tgtEl>
                                            </p:cond>
                                          </p:endCondLst>
                                        </p:cTn>
                                        <p:tgtEl>
                                          <p:sndTgt r:embed="rId4" name="cashreg.wav"/>
                                        </p:tgtEl>
                                      </p:cMediaNode>
                                    </p:audio>
                                  </p:subTnLst>
                                </p:cTn>
                              </p:par>
                            </p:childTnLst>
                          </p:cTn>
                        </p:par>
                        <p:par>
                          <p:cTn id="213" fill="hold" nodeType="afterGroup">
                            <p:stCondLst>
                              <p:cond delay="23000"/>
                            </p:stCondLst>
                            <p:childTnLst>
                              <p:par>
                                <p:cTn id="214" presetID="11" presetClass="entr" presetSubtype="0" fill="hold" grpId="0" nodeType="afterEffect">
                                  <p:stCondLst>
                                    <p:cond delay="0"/>
                                  </p:stCondLst>
                                  <p:childTnLst>
                                    <p:set>
                                      <p:cBhvr>
                                        <p:cTn id="215" dur="1000">
                                          <p:stCondLst>
                                            <p:cond delay="0"/>
                                          </p:stCondLst>
                                        </p:cTn>
                                        <p:tgtEl>
                                          <p:spTgt spid="26690"/>
                                        </p:tgtEl>
                                        <p:attrNameLst>
                                          <p:attrName>style.visibility</p:attrName>
                                        </p:attrNameLst>
                                      </p:cBhvr>
                                      <p:to>
                                        <p:strVal val="visible"/>
                                      </p:to>
                                    </p:set>
                                  </p:childTnLst>
                                  <p:subTnLst>
                                    <p:set>
                                      <p:cBhvr override="childStyle">
                                        <p:cTn dur="1" fill="hold" display="0" masterRel="sameClick" afterEffect="1">
                                          <p:stCondLst>
                                            <p:cond evt="end" delay="0">
                                              <p:tn val="214"/>
                                            </p:cond>
                                          </p:stCondLst>
                                        </p:cTn>
                                        <p:tgtEl>
                                          <p:spTgt spid="26690"/>
                                        </p:tgtEl>
                                        <p:attrNameLst>
                                          <p:attrName>style.visibility</p:attrName>
                                        </p:attrNameLst>
                                      </p:cBhvr>
                                      <p:to>
                                        <p:strVal val="hidden"/>
                                      </p:to>
                                    </p:set>
                                    <p:audio>
                                      <p:cMediaNode>
                                        <p:cTn display="0" masterRel="sameClick">
                                          <p:stCondLst>
                                            <p:cond evt="begin" delay="0">
                                              <p:tn val="214"/>
                                            </p:cond>
                                          </p:stCondLst>
                                          <p:endCondLst>
                                            <p:cond evt="onStopAudio" delay="0">
                                              <p:tgtEl>
                                                <p:sldTgt/>
                                              </p:tgtEl>
                                            </p:cond>
                                          </p:endCondLst>
                                        </p:cTn>
                                        <p:tgtEl>
                                          <p:sndTgt r:embed="rId4" name="cashreg.wav"/>
                                        </p:tgtEl>
                                      </p:cMediaNode>
                                    </p:audio>
                                  </p:subTnLst>
                                </p:cTn>
                              </p:par>
                            </p:childTnLst>
                          </p:cTn>
                        </p:par>
                        <p:par>
                          <p:cTn id="216" fill="hold" nodeType="afterGroup">
                            <p:stCondLst>
                              <p:cond delay="24000"/>
                            </p:stCondLst>
                            <p:childTnLst>
                              <p:par>
                                <p:cTn id="217" presetID="11" presetClass="entr" presetSubtype="0" fill="hold" grpId="0" nodeType="afterEffect">
                                  <p:stCondLst>
                                    <p:cond delay="0"/>
                                  </p:stCondLst>
                                  <p:childTnLst>
                                    <p:set>
                                      <p:cBhvr>
                                        <p:cTn id="218" dur="1000">
                                          <p:stCondLst>
                                            <p:cond delay="0"/>
                                          </p:stCondLst>
                                        </p:cTn>
                                        <p:tgtEl>
                                          <p:spTgt spid="26691"/>
                                        </p:tgtEl>
                                        <p:attrNameLst>
                                          <p:attrName>style.visibility</p:attrName>
                                        </p:attrNameLst>
                                      </p:cBhvr>
                                      <p:to>
                                        <p:strVal val="visible"/>
                                      </p:to>
                                    </p:set>
                                  </p:childTnLst>
                                  <p:subTnLst>
                                    <p:set>
                                      <p:cBhvr override="childStyle">
                                        <p:cTn dur="1" fill="hold" display="0" masterRel="sameClick" afterEffect="1">
                                          <p:stCondLst>
                                            <p:cond evt="end" delay="0">
                                              <p:tn val="217"/>
                                            </p:cond>
                                          </p:stCondLst>
                                        </p:cTn>
                                        <p:tgtEl>
                                          <p:spTgt spid="26691"/>
                                        </p:tgtEl>
                                        <p:attrNameLst>
                                          <p:attrName>style.visibility</p:attrName>
                                        </p:attrNameLst>
                                      </p:cBhvr>
                                      <p:to>
                                        <p:strVal val="hidden"/>
                                      </p:to>
                                    </p:set>
                                    <p:audio>
                                      <p:cMediaNode>
                                        <p:cTn display="0" masterRel="sameClick">
                                          <p:stCondLst>
                                            <p:cond evt="begin" delay="0">
                                              <p:tn val="217"/>
                                            </p:cond>
                                          </p:stCondLst>
                                          <p:endCondLst>
                                            <p:cond evt="onStopAudio" delay="0">
                                              <p:tgtEl>
                                                <p:sldTgt/>
                                              </p:tgtEl>
                                            </p:cond>
                                          </p:endCondLst>
                                        </p:cTn>
                                        <p:tgtEl>
                                          <p:sndTgt r:embed="rId4" name="cashreg.wav"/>
                                        </p:tgtEl>
                                      </p:cMediaNode>
                                    </p:audio>
                                  </p:subTnLst>
                                </p:cTn>
                              </p:par>
                            </p:childTnLst>
                          </p:cTn>
                        </p:par>
                        <p:par>
                          <p:cTn id="219" fill="hold" nodeType="afterGroup">
                            <p:stCondLst>
                              <p:cond delay="25000"/>
                            </p:stCondLst>
                            <p:childTnLst>
                              <p:par>
                                <p:cTn id="220" presetID="11" presetClass="entr" presetSubtype="0" fill="hold" grpId="0" nodeType="afterEffect">
                                  <p:stCondLst>
                                    <p:cond delay="0"/>
                                  </p:stCondLst>
                                  <p:childTnLst>
                                    <p:set>
                                      <p:cBhvr>
                                        <p:cTn id="221" dur="1000">
                                          <p:stCondLst>
                                            <p:cond delay="0"/>
                                          </p:stCondLst>
                                        </p:cTn>
                                        <p:tgtEl>
                                          <p:spTgt spid="26692"/>
                                        </p:tgtEl>
                                        <p:attrNameLst>
                                          <p:attrName>style.visibility</p:attrName>
                                        </p:attrNameLst>
                                      </p:cBhvr>
                                      <p:to>
                                        <p:strVal val="visible"/>
                                      </p:to>
                                    </p:set>
                                  </p:childTnLst>
                                  <p:subTnLst>
                                    <p:set>
                                      <p:cBhvr override="childStyle">
                                        <p:cTn dur="1" fill="hold" display="0" masterRel="sameClick" afterEffect="1">
                                          <p:stCondLst>
                                            <p:cond evt="end" delay="0">
                                              <p:tn val="220"/>
                                            </p:cond>
                                          </p:stCondLst>
                                        </p:cTn>
                                        <p:tgtEl>
                                          <p:spTgt spid="26692"/>
                                        </p:tgtEl>
                                        <p:attrNameLst>
                                          <p:attrName>style.visibility</p:attrName>
                                        </p:attrNameLst>
                                      </p:cBhvr>
                                      <p:to>
                                        <p:strVal val="hidden"/>
                                      </p:to>
                                    </p:set>
                                    <p:audio>
                                      <p:cMediaNode>
                                        <p:cTn display="0" masterRel="sameClick">
                                          <p:stCondLst>
                                            <p:cond evt="begin" delay="0">
                                              <p:tn val="220"/>
                                            </p:cond>
                                          </p:stCondLst>
                                          <p:endCondLst>
                                            <p:cond evt="onStopAudio" delay="0">
                                              <p:tgtEl>
                                                <p:sldTgt/>
                                              </p:tgtEl>
                                            </p:cond>
                                          </p:endCondLst>
                                        </p:cTn>
                                        <p:tgtEl>
                                          <p:sndTgt r:embed="rId4" name="cashreg.wav"/>
                                        </p:tgtEl>
                                      </p:cMediaNode>
                                    </p:audio>
                                  </p:subTnLst>
                                </p:cTn>
                              </p:par>
                            </p:childTnLst>
                          </p:cTn>
                        </p:par>
                        <p:par>
                          <p:cTn id="222" fill="hold" nodeType="afterGroup">
                            <p:stCondLst>
                              <p:cond delay="26000"/>
                            </p:stCondLst>
                            <p:childTnLst>
                              <p:par>
                                <p:cTn id="223" presetID="11" presetClass="entr" presetSubtype="0" fill="hold" grpId="0" nodeType="afterEffect">
                                  <p:stCondLst>
                                    <p:cond delay="0"/>
                                  </p:stCondLst>
                                  <p:childTnLst>
                                    <p:set>
                                      <p:cBhvr>
                                        <p:cTn id="224" dur="1000">
                                          <p:stCondLst>
                                            <p:cond delay="0"/>
                                          </p:stCondLst>
                                        </p:cTn>
                                        <p:tgtEl>
                                          <p:spTgt spid="26693"/>
                                        </p:tgtEl>
                                        <p:attrNameLst>
                                          <p:attrName>style.visibility</p:attrName>
                                        </p:attrNameLst>
                                      </p:cBhvr>
                                      <p:to>
                                        <p:strVal val="visible"/>
                                      </p:to>
                                    </p:set>
                                  </p:childTnLst>
                                  <p:subTnLst>
                                    <p:set>
                                      <p:cBhvr override="childStyle">
                                        <p:cTn dur="1" fill="hold" display="0" masterRel="sameClick" afterEffect="1">
                                          <p:stCondLst>
                                            <p:cond evt="end" delay="0">
                                              <p:tn val="223"/>
                                            </p:cond>
                                          </p:stCondLst>
                                        </p:cTn>
                                        <p:tgtEl>
                                          <p:spTgt spid="26693"/>
                                        </p:tgtEl>
                                        <p:attrNameLst>
                                          <p:attrName>style.visibility</p:attrName>
                                        </p:attrNameLst>
                                      </p:cBhvr>
                                      <p:to>
                                        <p:strVal val="hidden"/>
                                      </p:to>
                                    </p:set>
                                    <p:audio>
                                      <p:cMediaNode>
                                        <p:cTn display="0" masterRel="sameClick">
                                          <p:stCondLst>
                                            <p:cond evt="begin" delay="0">
                                              <p:tn val="223"/>
                                            </p:cond>
                                          </p:stCondLst>
                                          <p:endCondLst>
                                            <p:cond evt="onStopAudio" delay="0">
                                              <p:tgtEl>
                                                <p:sldTgt/>
                                              </p:tgtEl>
                                            </p:cond>
                                          </p:endCondLst>
                                        </p:cTn>
                                        <p:tgtEl>
                                          <p:sndTgt r:embed="rId4" name="cashreg.wav"/>
                                        </p:tgtEl>
                                      </p:cMediaNode>
                                    </p:audio>
                                  </p:subTnLst>
                                </p:cTn>
                              </p:par>
                            </p:childTnLst>
                          </p:cTn>
                        </p:par>
                        <p:par>
                          <p:cTn id="225" fill="hold" nodeType="afterGroup">
                            <p:stCondLst>
                              <p:cond delay="27000"/>
                            </p:stCondLst>
                            <p:childTnLst>
                              <p:par>
                                <p:cTn id="226" presetID="11" presetClass="entr" presetSubtype="0" fill="hold" grpId="0" nodeType="afterEffect">
                                  <p:stCondLst>
                                    <p:cond delay="0"/>
                                  </p:stCondLst>
                                  <p:childTnLst>
                                    <p:set>
                                      <p:cBhvr>
                                        <p:cTn id="227" dur="1000">
                                          <p:stCondLst>
                                            <p:cond delay="0"/>
                                          </p:stCondLst>
                                        </p:cTn>
                                        <p:tgtEl>
                                          <p:spTgt spid="26694"/>
                                        </p:tgtEl>
                                        <p:attrNameLst>
                                          <p:attrName>style.visibility</p:attrName>
                                        </p:attrNameLst>
                                      </p:cBhvr>
                                      <p:to>
                                        <p:strVal val="visible"/>
                                      </p:to>
                                    </p:set>
                                  </p:childTnLst>
                                  <p:subTnLst>
                                    <p:set>
                                      <p:cBhvr override="childStyle">
                                        <p:cTn dur="1" fill="hold" display="0" masterRel="sameClick" afterEffect="1">
                                          <p:stCondLst>
                                            <p:cond evt="end" delay="0">
                                              <p:tn val="226"/>
                                            </p:cond>
                                          </p:stCondLst>
                                        </p:cTn>
                                        <p:tgtEl>
                                          <p:spTgt spid="26694"/>
                                        </p:tgtEl>
                                        <p:attrNameLst>
                                          <p:attrName>style.visibility</p:attrName>
                                        </p:attrNameLst>
                                      </p:cBhvr>
                                      <p:to>
                                        <p:strVal val="hidden"/>
                                      </p:to>
                                    </p:set>
                                    <p:audio>
                                      <p:cMediaNode>
                                        <p:cTn display="0" masterRel="sameClick">
                                          <p:stCondLst>
                                            <p:cond evt="begin" delay="0">
                                              <p:tn val="226"/>
                                            </p:cond>
                                          </p:stCondLst>
                                          <p:endCondLst>
                                            <p:cond evt="onStopAudio" delay="0">
                                              <p:tgtEl>
                                                <p:sldTgt/>
                                              </p:tgtEl>
                                            </p:cond>
                                          </p:endCondLst>
                                        </p:cTn>
                                        <p:tgtEl>
                                          <p:sndTgt r:embed="rId4" name="cashreg.wav"/>
                                        </p:tgtEl>
                                      </p:cMediaNode>
                                    </p:audio>
                                  </p:subTnLst>
                                </p:cTn>
                              </p:par>
                            </p:childTnLst>
                          </p:cTn>
                        </p:par>
                        <p:par>
                          <p:cTn id="228" fill="hold" nodeType="afterGroup">
                            <p:stCondLst>
                              <p:cond delay="28000"/>
                            </p:stCondLst>
                            <p:childTnLst>
                              <p:par>
                                <p:cTn id="229" presetID="11" presetClass="entr" presetSubtype="0" fill="hold" grpId="0" nodeType="afterEffect">
                                  <p:stCondLst>
                                    <p:cond delay="0"/>
                                  </p:stCondLst>
                                  <p:childTnLst>
                                    <p:set>
                                      <p:cBhvr>
                                        <p:cTn id="230" dur="1000">
                                          <p:stCondLst>
                                            <p:cond delay="0"/>
                                          </p:stCondLst>
                                        </p:cTn>
                                        <p:tgtEl>
                                          <p:spTgt spid="26695"/>
                                        </p:tgtEl>
                                        <p:attrNameLst>
                                          <p:attrName>style.visibility</p:attrName>
                                        </p:attrNameLst>
                                      </p:cBhvr>
                                      <p:to>
                                        <p:strVal val="visible"/>
                                      </p:to>
                                    </p:set>
                                  </p:childTnLst>
                                  <p:subTnLst>
                                    <p:set>
                                      <p:cBhvr override="childStyle">
                                        <p:cTn dur="1" fill="hold" display="0" masterRel="sameClick" afterEffect="1">
                                          <p:stCondLst>
                                            <p:cond evt="end" delay="0">
                                              <p:tn val="229"/>
                                            </p:cond>
                                          </p:stCondLst>
                                        </p:cTn>
                                        <p:tgtEl>
                                          <p:spTgt spid="26695"/>
                                        </p:tgtEl>
                                        <p:attrNameLst>
                                          <p:attrName>style.visibility</p:attrName>
                                        </p:attrNameLst>
                                      </p:cBhvr>
                                      <p:to>
                                        <p:strVal val="hidden"/>
                                      </p:to>
                                    </p:set>
                                    <p:audio>
                                      <p:cMediaNode>
                                        <p:cTn display="0" masterRel="sameClick">
                                          <p:stCondLst>
                                            <p:cond evt="begin" delay="0">
                                              <p:tn val="229"/>
                                            </p:cond>
                                          </p:stCondLst>
                                          <p:endCondLst>
                                            <p:cond evt="onStopAudio" delay="0">
                                              <p:tgtEl>
                                                <p:sldTgt/>
                                              </p:tgtEl>
                                            </p:cond>
                                          </p:endCondLst>
                                        </p:cTn>
                                        <p:tgtEl>
                                          <p:sndTgt r:embed="rId4" name="cashreg.wav"/>
                                        </p:tgtEl>
                                      </p:cMediaNode>
                                    </p:audio>
                                  </p:subTnLst>
                                </p:cTn>
                              </p:par>
                            </p:childTnLst>
                          </p:cTn>
                        </p:par>
                        <p:par>
                          <p:cTn id="231" fill="hold" nodeType="afterGroup">
                            <p:stCondLst>
                              <p:cond delay="29000"/>
                            </p:stCondLst>
                            <p:childTnLst>
                              <p:par>
                                <p:cTn id="232" presetID="11" presetClass="entr" presetSubtype="0" fill="hold" grpId="0" nodeType="afterEffect">
                                  <p:stCondLst>
                                    <p:cond delay="0"/>
                                  </p:stCondLst>
                                  <p:childTnLst>
                                    <p:set>
                                      <p:cBhvr>
                                        <p:cTn id="233" dur="1000">
                                          <p:stCondLst>
                                            <p:cond delay="0"/>
                                          </p:stCondLst>
                                        </p:cTn>
                                        <p:tgtEl>
                                          <p:spTgt spid="26696"/>
                                        </p:tgtEl>
                                        <p:attrNameLst>
                                          <p:attrName>style.visibility</p:attrName>
                                        </p:attrNameLst>
                                      </p:cBhvr>
                                      <p:to>
                                        <p:strVal val="visible"/>
                                      </p:to>
                                    </p:set>
                                  </p:childTnLst>
                                  <p:subTnLst>
                                    <p:set>
                                      <p:cBhvr override="childStyle">
                                        <p:cTn dur="1" fill="hold" display="0" masterRel="sameClick" afterEffect="1">
                                          <p:stCondLst>
                                            <p:cond evt="end" delay="0">
                                              <p:tn val="232"/>
                                            </p:cond>
                                          </p:stCondLst>
                                        </p:cTn>
                                        <p:tgtEl>
                                          <p:spTgt spid="26696"/>
                                        </p:tgtEl>
                                        <p:attrNameLst>
                                          <p:attrName>style.visibility</p:attrName>
                                        </p:attrNameLst>
                                      </p:cBhvr>
                                      <p:to>
                                        <p:strVal val="hidden"/>
                                      </p:to>
                                    </p:set>
                                    <p:audio>
                                      <p:cMediaNode>
                                        <p:cTn display="0" masterRel="sameClick">
                                          <p:stCondLst>
                                            <p:cond evt="begin" delay="0">
                                              <p:tn val="232"/>
                                            </p:cond>
                                          </p:stCondLst>
                                          <p:endCondLst>
                                            <p:cond evt="onStopAudio" delay="0">
                                              <p:tgtEl>
                                                <p:sldTgt/>
                                              </p:tgtEl>
                                            </p:cond>
                                          </p:endCondLst>
                                        </p:cTn>
                                        <p:tgtEl>
                                          <p:sndTgt r:embed="rId4" name="cashreg.wav"/>
                                        </p:tgtEl>
                                      </p:cMediaNode>
                                    </p:audio>
                                  </p:subTnLst>
                                </p:cTn>
                              </p:par>
                            </p:childTnLst>
                          </p:cTn>
                        </p:par>
                        <p:par>
                          <p:cTn id="234" fill="hold" nodeType="afterGroup">
                            <p:stCondLst>
                              <p:cond delay="30000"/>
                            </p:stCondLst>
                            <p:childTnLst>
                              <p:par>
                                <p:cTn id="235" presetID="11" presetClass="entr" presetSubtype="0" fill="hold" grpId="0" nodeType="afterEffect">
                                  <p:stCondLst>
                                    <p:cond delay="0"/>
                                  </p:stCondLst>
                                  <p:childTnLst>
                                    <p:set>
                                      <p:cBhvr>
                                        <p:cTn id="236" dur="1000">
                                          <p:stCondLst>
                                            <p:cond delay="0"/>
                                          </p:stCondLst>
                                        </p:cTn>
                                        <p:tgtEl>
                                          <p:spTgt spid="26697"/>
                                        </p:tgtEl>
                                        <p:attrNameLst>
                                          <p:attrName>style.visibility</p:attrName>
                                        </p:attrNameLst>
                                      </p:cBhvr>
                                      <p:to>
                                        <p:strVal val="visible"/>
                                      </p:to>
                                    </p:set>
                                  </p:childTnLst>
                                  <p:subTnLst>
                                    <p:set>
                                      <p:cBhvr override="childStyle">
                                        <p:cTn dur="1" fill="hold" display="0" masterRel="sameClick" afterEffect="1">
                                          <p:stCondLst>
                                            <p:cond evt="end" delay="0">
                                              <p:tn val="235"/>
                                            </p:cond>
                                          </p:stCondLst>
                                        </p:cTn>
                                        <p:tgtEl>
                                          <p:spTgt spid="26697"/>
                                        </p:tgtEl>
                                        <p:attrNameLst>
                                          <p:attrName>style.visibility</p:attrName>
                                        </p:attrNameLst>
                                      </p:cBhvr>
                                      <p:to>
                                        <p:strVal val="hidden"/>
                                      </p:to>
                                    </p:set>
                                    <p:audio>
                                      <p:cMediaNode>
                                        <p:cTn display="0" masterRel="sameClick">
                                          <p:stCondLst>
                                            <p:cond evt="begin" delay="0">
                                              <p:tn val="235"/>
                                            </p:cond>
                                          </p:stCondLst>
                                          <p:endCondLst>
                                            <p:cond evt="onStopAudio" delay="0">
                                              <p:tgtEl>
                                                <p:sldTgt/>
                                              </p:tgtEl>
                                            </p:cond>
                                          </p:endCondLst>
                                        </p:cTn>
                                        <p:tgtEl>
                                          <p:sndTgt r:embed="rId4" name="cashreg.wav"/>
                                        </p:tgtEl>
                                      </p:cMediaNode>
                                    </p:audio>
                                  </p:subTnLst>
                                </p:cTn>
                              </p:par>
                            </p:childTnLst>
                          </p:cTn>
                        </p:par>
                        <p:par>
                          <p:cTn id="237" fill="hold" nodeType="afterGroup">
                            <p:stCondLst>
                              <p:cond delay="31000"/>
                            </p:stCondLst>
                            <p:childTnLst>
                              <p:par>
                                <p:cTn id="238" presetID="11" presetClass="entr" presetSubtype="0" fill="hold" grpId="0" nodeType="afterEffect">
                                  <p:stCondLst>
                                    <p:cond delay="0"/>
                                  </p:stCondLst>
                                  <p:childTnLst>
                                    <p:set>
                                      <p:cBhvr>
                                        <p:cTn id="239" dur="1000">
                                          <p:stCondLst>
                                            <p:cond delay="0"/>
                                          </p:stCondLst>
                                        </p:cTn>
                                        <p:tgtEl>
                                          <p:spTgt spid="26698"/>
                                        </p:tgtEl>
                                        <p:attrNameLst>
                                          <p:attrName>style.visibility</p:attrName>
                                        </p:attrNameLst>
                                      </p:cBhvr>
                                      <p:to>
                                        <p:strVal val="visible"/>
                                      </p:to>
                                    </p:set>
                                  </p:childTnLst>
                                  <p:subTnLst>
                                    <p:set>
                                      <p:cBhvr override="childStyle">
                                        <p:cTn dur="1" fill="hold" display="0" masterRel="sameClick" afterEffect="1">
                                          <p:stCondLst>
                                            <p:cond evt="end" delay="0">
                                              <p:tn val="238"/>
                                            </p:cond>
                                          </p:stCondLst>
                                        </p:cTn>
                                        <p:tgtEl>
                                          <p:spTgt spid="26698"/>
                                        </p:tgtEl>
                                        <p:attrNameLst>
                                          <p:attrName>style.visibility</p:attrName>
                                        </p:attrNameLst>
                                      </p:cBhvr>
                                      <p:to>
                                        <p:strVal val="hidden"/>
                                      </p:to>
                                    </p:set>
                                    <p:audio>
                                      <p:cMediaNode>
                                        <p:cTn display="0" masterRel="sameClick">
                                          <p:stCondLst>
                                            <p:cond evt="begin" delay="0">
                                              <p:tn val="238"/>
                                            </p:cond>
                                          </p:stCondLst>
                                          <p:endCondLst>
                                            <p:cond evt="onStopAudio" delay="0">
                                              <p:tgtEl>
                                                <p:sldTgt/>
                                              </p:tgtEl>
                                            </p:cond>
                                          </p:endCondLst>
                                        </p:cTn>
                                        <p:tgtEl>
                                          <p:sndTgt r:embed="rId3" name="ringin.wav"/>
                                        </p:tgtEl>
                                      </p:cMediaNode>
                                    </p:audio>
                                  </p:subTnLst>
                                </p:cTn>
                              </p:par>
                              <p:par>
                                <p:cTn id="240" presetID="4" presetClass="entr" presetSubtype="16" fill="hold" nodeType="withEffect">
                                  <p:stCondLst>
                                    <p:cond delay="0"/>
                                  </p:stCondLst>
                                  <p:childTnLst>
                                    <p:set>
                                      <p:cBhvr>
                                        <p:cTn id="241" dur="1" fill="hold">
                                          <p:stCondLst>
                                            <p:cond delay="0"/>
                                          </p:stCondLst>
                                        </p:cTn>
                                        <p:tgtEl>
                                          <p:spTgt spid="26648"/>
                                        </p:tgtEl>
                                        <p:attrNameLst>
                                          <p:attrName>style.visibility</p:attrName>
                                        </p:attrNameLst>
                                      </p:cBhvr>
                                      <p:to>
                                        <p:strVal val="visible"/>
                                      </p:to>
                                    </p:set>
                                    <p:animEffect transition="in" filter="box(in)">
                                      <p:cBhvr>
                                        <p:cTn id="242" dur="500"/>
                                        <p:tgtEl>
                                          <p:spTgt spid="26648"/>
                                        </p:tgtEl>
                                      </p:cBhvr>
                                    </p:animEffect>
                                  </p:childTnLst>
                                  <p:subTnLst>
                                    <p:audio>
                                      <p:cMediaNode>
                                        <p:cTn display="0" masterRel="sameClick">
                                          <p:stCondLst>
                                            <p:cond evt="begin" delay="0">
                                              <p:tn val="240"/>
                                            </p:cond>
                                          </p:stCondLst>
                                          <p:endCondLst>
                                            <p:cond evt="onStopAudio" delay="0">
                                              <p:tgtEl>
                                                <p:sldTgt/>
                                              </p:tgtEl>
                                            </p:cond>
                                          </p:endCondLst>
                                        </p:cTn>
                                        <p:tgtEl>
                                          <p:sndTgt r:embed="rId3" name="ringin.wav"/>
                                        </p:tgtEl>
                                      </p:cMediaNode>
                                    </p:audio>
                                  </p:subTnLst>
                                </p:cTn>
                              </p:par>
                            </p:childTnLst>
                          </p:cTn>
                        </p:par>
                      </p:childTnLst>
                    </p:cTn>
                  </p:par>
                </p:childTnLst>
              </p:cTn>
              <p:nextCondLst>
                <p:cond evt="onClick" delay="0">
                  <p:tgtEl>
                    <p:spTgt spid="26667"/>
                  </p:tgtEl>
                </p:cond>
              </p:nextCondLst>
            </p:seq>
          </p:childTnLst>
        </p:cTn>
      </p:par>
    </p:tnLst>
    <p:bldLst>
      <p:bldP spid="26640" grpId="0"/>
      <p:bldP spid="26641" grpId="0"/>
      <p:bldP spid="26643" grpId="0"/>
      <p:bldP spid="26649" grpId="0" animBg="1"/>
      <p:bldP spid="26650" grpId="0"/>
      <p:bldP spid="26651" grpId="0"/>
      <p:bldP spid="26652" grpId="0"/>
      <p:bldP spid="26654" grpId="0"/>
      <p:bldP spid="26655" grpId="0"/>
      <p:bldP spid="26656" grpId="0"/>
      <p:bldP spid="26657" grpId="0"/>
      <p:bldP spid="26658" grpId="0"/>
      <p:bldP spid="26659" grpId="0"/>
      <p:bldP spid="26660" grpId="0"/>
      <p:bldP spid="26661" grpId="0"/>
      <p:bldP spid="26662" grpId="0"/>
      <p:bldP spid="26663" grpId="0"/>
      <p:bldP spid="26664" grpId="0"/>
      <p:bldP spid="26665" grpId="0"/>
      <p:bldP spid="26666" grpId="0"/>
      <p:bldP spid="26667" grpId="0" animBg="1"/>
      <p:bldP spid="26668" grpId="0"/>
      <p:bldP spid="26669" grpId="0"/>
      <p:bldP spid="26670" grpId="0"/>
      <p:bldP spid="26671" grpId="0"/>
      <p:bldP spid="26672" grpId="0"/>
      <p:bldP spid="26673" grpId="0"/>
      <p:bldP spid="26674" grpId="0"/>
      <p:bldP spid="26675" grpId="0"/>
      <p:bldP spid="26676" grpId="0"/>
      <p:bldP spid="26677" grpId="0"/>
      <p:bldP spid="26678" grpId="0"/>
      <p:bldP spid="26679" grpId="0"/>
      <p:bldP spid="26680" grpId="0"/>
      <p:bldP spid="26681" grpId="0"/>
      <p:bldP spid="26682" grpId="0"/>
      <p:bldP spid="26683" grpId="0"/>
      <p:bldP spid="26684" grpId="0"/>
      <p:bldP spid="26685" grpId="0"/>
      <p:bldP spid="26686" grpId="0"/>
      <p:bldP spid="26687" grpId="0"/>
      <p:bldP spid="26688" grpId="0"/>
      <p:bldP spid="26689" grpId="0"/>
      <p:bldP spid="26690" grpId="0"/>
      <p:bldP spid="26691" grpId="0"/>
      <p:bldP spid="26692" grpId="0"/>
      <p:bldP spid="26693" grpId="0"/>
      <p:bldP spid="26694" grpId="0"/>
      <p:bldP spid="26695" grpId="0"/>
      <p:bldP spid="26696" grpId="0"/>
      <p:bldP spid="26697" grpId="0"/>
      <p:bldP spid="26698" grpId="0"/>
      <p:bldP spid="26709" grpId="0"/>
      <p:bldP spid="26710" grpId="0"/>
      <p:bldP spid="26711"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4">
            <a:alphaModFix amt="43000"/>
            <a:lum/>
          </a:blip>
          <a:srcRect/>
          <a:stretch>
            <a:fillRect t="-21000" b="-21000"/>
          </a:stretch>
        </a:blipFill>
        <a:effectLst/>
      </p:bgPr>
    </p:bg>
    <p:spTree>
      <p:nvGrpSpPr>
        <p:cNvPr id="1" name=""/>
        <p:cNvGrpSpPr/>
        <p:nvPr/>
      </p:nvGrpSpPr>
      <p:grpSpPr>
        <a:xfrm>
          <a:off x="0" y="0"/>
          <a:ext cx="0" cy="0"/>
          <a:chOff x="0" y="0"/>
          <a:chExt cx="0" cy="0"/>
        </a:xfrm>
      </p:grpSpPr>
      <p:sp>
        <p:nvSpPr>
          <p:cNvPr id="14347" name="Text Box 11"/>
          <p:cNvSpPr txBox="1">
            <a:spLocks noChangeArrowheads="1"/>
          </p:cNvSpPr>
          <p:nvPr/>
        </p:nvSpPr>
        <p:spPr bwMode="auto">
          <a:xfrm>
            <a:off x="1320800" y="1676401"/>
            <a:ext cx="1117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atin typeface="Times New Roman" pitchFamily="18" charset="0"/>
            </a:endParaRPr>
          </a:p>
        </p:txBody>
      </p:sp>
      <p:sp>
        <p:nvSpPr>
          <p:cNvPr id="14348" name="Text Box 12"/>
          <p:cNvSpPr txBox="1">
            <a:spLocks noChangeArrowheads="1"/>
          </p:cNvSpPr>
          <p:nvPr/>
        </p:nvSpPr>
        <p:spPr bwMode="auto">
          <a:xfrm>
            <a:off x="1320800" y="1676401"/>
            <a:ext cx="1117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atin typeface="Times New Roman" pitchFamily="18" charset="0"/>
            </a:endParaRPr>
          </a:p>
        </p:txBody>
      </p:sp>
      <p:sp>
        <p:nvSpPr>
          <p:cNvPr id="14349" name="Text Box 13"/>
          <p:cNvSpPr txBox="1">
            <a:spLocks noChangeArrowheads="1"/>
          </p:cNvSpPr>
          <p:nvPr/>
        </p:nvSpPr>
        <p:spPr bwMode="auto">
          <a:xfrm>
            <a:off x="609600" y="6089651"/>
            <a:ext cx="1416051"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00</a:t>
            </a:r>
          </a:p>
        </p:txBody>
      </p:sp>
      <p:sp>
        <p:nvSpPr>
          <p:cNvPr id="14350" name="Text Box 14"/>
          <p:cNvSpPr txBox="1">
            <a:spLocks noChangeArrowheads="1"/>
          </p:cNvSpPr>
          <p:nvPr/>
        </p:nvSpPr>
        <p:spPr bwMode="auto">
          <a:xfrm>
            <a:off x="1320800" y="1676401"/>
            <a:ext cx="1117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atin typeface="Times New Roman" pitchFamily="18" charset="0"/>
            </a:endParaRPr>
          </a:p>
        </p:txBody>
      </p:sp>
      <p:sp>
        <p:nvSpPr>
          <p:cNvPr id="14351" name="Text Box 15">
            <a:hlinkClick r:id="" action="ppaction://noaction"/>
          </p:cNvPr>
          <p:cNvSpPr txBox="1">
            <a:spLocks noChangeArrowheads="1"/>
          </p:cNvSpPr>
          <p:nvPr/>
        </p:nvSpPr>
        <p:spPr bwMode="auto">
          <a:xfrm>
            <a:off x="9550400" y="6415088"/>
            <a:ext cx="1625600" cy="519112"/>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Lst>
        </p:spPr>
        <p:txBody>
          <a:bodyPr>
            <a:spAutoFit/>
          </a:bodyPr>
          <a:lstStyle/>
          <a:p>
            <a:pPr>
              <a:spcBef>
                <a:spcPct val="50000"/>
              </a:spcBef>
            </a:pPr>
            <a:r>
              <a:rPr lang="en-US" sz="2800">
                <a:solidFill>
                  <a:srgbClr val="FFFF66"/>
                </a:solidFill>
                <a:latin typeface="Times New Roman" pitchFamily="18" charset="0"/>
              </a:rPr>
              <a:t>BACK</a:t>
            </a:r>
          </a:p>
        </p:txBody>
      </p:sp>
      <p:grpSp>
        <p:nvGrpSpPr>
          <p:cNvPr id="14352" name="Group 16"/>
          <p:cNvGrpSpPr>
            <a:grpSpLocks/>
          </p:cNvGrpSpPr>
          <p:nvPr/>
        </p:nvGrpSpPr>
        <p:grpSpPr bwMode="auto">
          <a:xfrm>
            <a:off x="11379200" y="5486400"/>
            <a:ext cx="812800" cy="914400"/>
            <a:chOff x="1878" y="1200"/>
            <a:chExt cx="1298" cy="1415"/>
          </a:xfrm>
        </p:grpSpPr>
        <p:pic>
          <p:nvPicPr>
            <p:cNvPr id="14353" name="Picture 17" descr="BORDR694"/>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878" y="1200"/>
              <a:ext cx="1298" cy="1415"/>
            </a:xfrm>
            <a:prstGeom prst="rect">
              <a:avLst/>
            </a:prstGeom>
            <a:noFill/>
            <a:extLst>
              <a:ext uri="{909E8E84-426E-40DD-AFC4-6F175D3DCCD1}">
                <a14:hiddenFill xmlns="" xmlns:a14="http://schemas.microsoft.com/office/drawing/2010/main">
                  <a:solidFill>
                    <a:srgbClr val="FFFFFF"/>
                  </a:solidFill>
                </a14:hiddenFill>
              </a:ext>
            </a:extLst>
          </p:spPr>
        </p:pic>
        <p:pic>
          <p:nvPicPr>
            <p:cNvPr id="14354" name="Picture 18" descr="HOURGL_1"/>
            <p:cNvPicPr>
              <a:picLocks noChangeAspect="1" noChangeArrowheads="1" noCrop="1"/>
            </p:cNvPicPr>
            <p:nvPr/>
          </p:nvPicPr>
          <p:blipFill>
            <a:blip r:embed="rId6">
              <a:lum bright="-6000" contrast="18000"/>
              <a:extLst>
                <a:ext uri="{28A0092B-C50C-407E-A947-70E740481C1C}">
                  <a14:useLocalDpi xmlns="" xmlns:a14="http://schemas.microsoft.com/office/drawing/2010/main" val="0"/>
                </a:ext>
              </a:extLst>
            </a:blip>
            <a:srcRect/>
            <a:stretch>
              <a:fillRect/>
            </a:stretch>
          </p:blipFill>
          <p:spPr bwMode="auto">
            <a:xfrm>
              <a:off x="2112" y="1440"/>
              <a:ext cx="816" cy="960"/>
            </a:xfrm>
            <a:prstGeom prst="rect">
              <a:avLst/>
            </a:prstGeom>
            <a:noFill/>
            <a:extLst>
              <a:ext uri="{909E8E84-426E-40DD-AFC4-6F175D3DCCD1}">
                <a14:hiddenFill xmlns="" xmlns:a14="http://schemas.microsoft.com/office/drawing/2010/main">
                  <a:solidFill>
                    <a:srgbClr val="FFFFFF"/>
                  </a:solidFill>
                </a14:hiddenFill>
              </a:ext>
            </a:extLst>
          </p:spPr>
        </p:pic>
      </p:grpSp>
      <p:pic>
        <p:nvPicPr>
          <p:cNvPr id="14355" name="Picture 19" descr="DONG HO2"/>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11379200" y="5486400"/>
            <a:ext cx="812800" cy="914400"/>
          </a:xfrm>
          <a:prstGeom prst="rect">
            <a:avLst/>
          </a:prstGeom>
          <a:noFill/>
          <a:extLst>
            <a:ext uri="{909E8E84-426E-40DD-AFC4-6F175D3DCCD1}">
              <a14:hiddenFill xmlns="" xmlns:a14="http://schemas.microsoft.com/office/drawing/2010/main">
                <a:solidFill>
                  <a:srgbClr val="FFFFFF"/>
                </a:solidFill>
              </a14:hiddenFill>
            </a:ext>
          </a:extLst>
        </p:spPr>
      </p:pic>
      <p:sp>
        <p:nvSpPr>
          <p:cNvPr id="14356" name="Oval 20"/>
          <p:cNvSpPr>
            <a:spLocks noChangeArrowheads="1"/>
          </p:cNvSpPr>
          <p:nvPr/>
        </p:nvSpPr>
        <p:spPr bwMode="auto">
          <a:xfrm>
            <a:off x="406400" y="6013450"/>
            <a:ext cx="1727200" cy="844550"/>
          </a:xfrm>
          <a:prstGeom prst="ellipse">
            <a:avLst/>
          </a:prstGeom>
          <a:gradFill rotWithShape="1">
            <a:gsLst>
              <a:gs pos="0">
                <a:srgbClr val="FF0000"/>
              </a:gs>
              <a:gs pos="100000">
                <a:srgbClr val="0000FF"/>
              </a:gs>
            </a:gsLst>
            <a:path path="shape">
              <a:fillToRect l="50000" t="50000" r="50000" b="50000"/>
            </a:path>
          </a:gradFill>
          <a:ln w="76200" cmpd="tri">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7" name="Text Box 21"/>
          <p:cNvSpPr txBox="1">
            <a:spLocks noChangeArrowheads="1"/>
          </p:cNvSpPr>
          <p:nvPr/>
        </p:nvSpPr>
        <p:spPr bwMode="auto">
          <a:xfrm>
            <a:off x="745067" y="6146801"/>
            <a:ext cx="179281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01</a:t>
            </a:r>
          </a:p>
        </p:txBody>
      </p:sp>
      <p:sp>
        <p:nvSpPr>
          <p:cNvPr id="14358" name="Text Box 22"/>
          <p:cNvSpPr txBox="1">
            <a:spLocks noChangeArrowheads="1"/>
          </p:cNvSpPr>
          <p:nvPr/>
        </p:nvSpPr>
        <p:spPr bwMode="auto">
          <a:xfrm>
            <a:off x="618068" y="6070601"/>
            <a:ext cx="181821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FFFF00"/>
                </a:solidFill>
              </a:rPr>
              <a:t>15</a:t>
            </a:r>
          </a:p>
        </p:txBody>
      </p:sp>
      <p:sp>
        <p:nvSpPr>
          <p:cNvPr id="14359" name="Text Box 23"/>
          <p:cNvSpPr txBox="1">
            <a:spLocks noChangeArrowheads="1"/>
          </p:cNvSpPr>
          <p:nvPr/>
        </p:nvSpPr>
        <p:spPr bwMode="auto">
          <a:xfrm>
            <a:off x="679451" y="61468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CCFF33"/>
                </a:solidFill>
              </a:rPr>
              <a:t>14</a:t>
            </a:r>
          </a:p>
        </p:txBody>
      </p:sp>
      <p:sp>
        <p:nvSpPr>
          <p:cNvPr id="14360" name="Text Box 24"/>
          <p:cNvSpPr txBox="1">
            <a:spLocks noChangeArrowheads="1"/>
          </p:cNvSpPr>
          <p:nvPr/>
        </p:nvSpPr>
        <p:spPr bwMode="auto">
          <a:xfrm>
            <a:off x="649817" y="61468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FFFF00"/>
                </a:solidFill>
              </a:rPr>
              <a:t>13</a:t>
            </a:r>
          </a:p>
        </p:txBody>
      </p:sp>
      <p:sp>
        <p:nvSpPr>
          <p:cNvPr id="14361" name="Text Box 25"/>
          <p:cNvSpPr txBox="1">
            <a:spLocks noChangeArrowheads="1"/>
          </p:cNvSpPr>
          <p:nvPr/>
        </p:nvSpPr>
        <p:spPr bwMode="auto">
          <a:xfrm>
            <a:off x="649817" y="61468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12</a:t>
            </a:r>
          </a:p>
        </p:txBody>
      </p:sp>
      <p:sp>
        <p:nvSpPr>
          <p:cNvPr id="14362" name="Text Box 26"/>
          <p:cNvSpPr txBox="1">
            <a:spLocks noChangeArrowheads="1"/>
          </p:cNvSpPr>
          <p:nvPr/>
        </p:nvSpPr>
        <p:spPr bwMode="auto">
          <a:xfrm>
            <a:off x="649817" y="61468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10</a:t>
            </a:r>
          </a:p>
        </p:txBody>
      </p:sp>
      <p:sp>
        <p:nvSpPr>
          <p:cNvPr id="14363" name="Text Box 27"/>
          <p:cNvSpPr txBox="1">
            <a:spLocks noChangeArrowheads="1"/>
          </p:cNvSpPr>
          <p:nvPr/>
        </p:nvSpPr>
        <p:spPr bwMode="auto">
          <a:xfrm>
            <a:off x="649817" y="61468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11</a:t>
            </a:r>
          </a:p>
        </p:txBody>
      </p:sp>
      <p:sp>
        <p:nvSpPr>
          <p:cNvPr id="14364" name="Text Box 28"/>
          <p:cNvSpPr txBox="1">
            <a:spLocks noChangeArrowheads="1"/>
          </p:cNvSpPr>
          <p:nvPr/>
        </p:nvSpPr>
        <p:spPr bwMode="auto">
          <a:xfrm>
            <a:off x="649817" y="61468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09</a:t>
            </a:r>
          </a:p>
        </p:txBody>
      </p:sp>
      <p:sp>
        <p:nvSpPr>
          <p:cNvPr id="14365" name="Text Box 29"/>
          <p:cNvSpPr txBox="1">
            <a:spLocks noChangeArrowheads="1"/>
          </p:cNvSpPr>
          <p:nvPr/>
        </p:nvSpPr>
        <p:spPr bwMode="auto">
          <a:xfrm>
            <a:off x="649817" y="61468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08</a:t>
            </a:r>
          </a:p>
        </p:txBody>
      </p:sp>
      <p:sp>
        <p:nvSpPr>
          <p:cNvPr id="14366" name="Text Box 30"/>
          <p:cNvSpPr txBox="1">
            <a:spLocks noChangeArrowheads="1"/>
          </p:cNvSpPr>
          <p:nvPr/>
        </p:nvSpPr>
        <p:spPr bwMode="auto">
          <a:xfrm>
            <a:off x="683685" y="614680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07</a:t>
            </a:r>
          </a:p>
        </p:txBody>
      </p:sp>
      <p:sp>
        <p:nvSpPr>
          <p:cNvPr id="14367" name="Text Box 31"/>
          <p:cNvSpPr txBox="1">
            <a:spLocks noChangeArrowheads="1"/>
          </p:cNvSpPr>
          <p:nvPr/>
        </p:nvSpPr>
        <p:spPr bwMode="auto">
          <a:xfrm>
            <a:off x="683685" y="611505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06</a:t>
            </a:r>
          </a:p>
        </p:txBody>
      </p:sp>
      <p:sp>
        <p:nvSpPr>
          <p:cNvPr id="14368" name="Text Box 32"/>
          <p:cNvSpPr txBox="1">
            <a:spLocks noChangeArrowheads="1"/>
          </p:cNvSpPr>
          <p:nvPr/>
        </p:nvSpPr>
        <p:spPr bwMode="auto">
          <a:xfrm>
            <a:off x="649817" y="61150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05</a:t>
            </a:r>
          </a:p>
        </p:txBody>
      </p:sp>
      <p:sp>
        <p:nvSpPr>
          <p:cNvPr id="14369" name="Text Box 33"/>
          <p:cNvSpPr txBox="1">
            <a:spLocks noChangeArrowheads="1"/>
          </p:cNvSpPr>
          <p:nvPr/>
        </p:nvSpPr>
        <p:spPr bwMode="auto">
          <a:xfrm>
            <a:off x="613834" y="6146801"/>
            <a:ext cx="179281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04</a:t>
            </a:r>
          </a:p>
        </p:txBody>
      </p:sp>
      <p:sp>
        <p:nvSpPr>
          <p:cNvPr id="14370" name="Text Box 34"/>
          <p:cNvSpPr txBox="1">
            <a:spLocks noChangeArrowheads="1"/>
          </p:cNvSpPr>
          <p:nvPr/>
        </p:nvSpPr>
        <p:spPr bwMode="auto">
          <a:xfrm>
            <a:off x="643467" y="6115051"/>
            <a:ext cx="179281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03</a:t>
            </a:r>
          </a:p>
        </p:txBody>
      </p:sp>
      <p:sp>
        <p:nvSpPr>
          <p:cNvPr id="14371" name="Text Box 35"/>
          <p:cNvSpPr txBox="1">
            <a:spLocks noChangeArrowheads="1"/>
          </p:cNvSpPr>
          <p:nvPr/>
        </p:nvSpPr>
        <p:spPr bwMode="auto">
          <a:xfrm>
            <a:off x="649817" y="60388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02</a:t>
            </a:r>
          </a:p>
        </p:txBody>
      </p:sp>
      <p:sp>
        <p:nvSpPr>
          <p:cNvPr id="14372" name="Text Box 36"/>
          <p:cNvSpPr txBox="1">
            <a:spLocks noChangeArrowheads="1"/>
          </p:cNvSpPr>
          <p:nvPr/>
        </p:nvSpPr>
        <p:spPr bwMode="auto">
          <a:xfrm>
            <a:off x="613834" y="6146801"/>
            <a:ext cx="179281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00</a:t>
            </a:r>
          </a:p>
        </p:txBody>
      </p:sp>
      <p:sp>
        <p:nvSpPr>
          <p:cNvPr id="14373" name="Text Box 37"/>
          <p:cNvSpPr txBox="1">
            <a:spLocks noChangeArrowheads="1"/>
          </p:cNvSpPr>
          <p:nvPr/>
        </p:nvSpPr>
        <p:spPr bwMode="auto">
          <a:xfrm>
            <a:off x="649817"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01</a:t>
            </a:r>
          </a:p>
        </p:txBody>
      </p:sp>
      <p:sp>
        <p:nvSpPr>
          <p:cNvPr id="14374" name="AutoShape 38"/>
          <p:cNvSpPr>
            <a:spLocks noChangeArrowheads="1"/>
          </p:cNvSpPr>
          <p:nvPr/>
        </p:nvSpPr>
        <p:spPr bwMode="auto">
          <a:xfrm>
            <a:off x="11176000" y="6394450"/>
            <a:ext cx="1117600" cy="463550"/>
          </a:xfrm>
          <a:prstGeom prst="star8">
            <a:avLst>
              <a:gd name="adj" fmla="val 38250"/>
            </a:avLst>
          </a:prstGeom>
          <a:gradFill rotWithShape="1">
            <a:gsLst>
              <a:gs pos="0">
                <a:srgbClr val="FF0000"/>
              </a:gs>
              <a:gs pos="50000">
                <a:srgbClr val="FFFF00"/>
              </a:gs>
              <a:gs pos="100000">
                <a:srgbClr val="FF0000"/>
              </a:gs>
            </a:gsLst>
            <a:lin ang="5400000" scaled="1"/>
          </a:gradFill>
          <a:ln w="9525">
            <a:miter lim="800000"/>
            <a:headEnd/>
            <a:tailEnd/>
          </a:ln>
          <a:effectLst/>
          <a:scene3d>
            <a:camera prst="legacyPerspectiveBottom">
              <a:rot lat="300000" lon="0" rev="0"/>
            </a:camera>
            <a:lightRig rig="legacyFlat3" dir="t"/>
          </a:scene3d>
          <a:sp3d extrusionH="887400" prstMaterial="legacyMatte">
            <a:bevelT w="13500" h="13500" prst="angle"/>
            <a:bevelB w="13500" h="13500" prst="angle"/>
            <a:extrusionClr>
              <a:srgbClr val="66FF33"/>
            </a:extrusionClr>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flatTx/>
          </a:bodyPr>
          <a:lstStyle/>
          <a:p>
            <a:pPr algn="ctr" eaLnBrk="0" hangingPunct="0"/>
            <a:r>
              <a:rPr lang="en-US" sz="1200" b="1">
                <a:solidFill>
                  <a:schemeClr val="bg1"/>
                </a:solidFill>
                <a:effectLst>
                  <a:outerShdw blurRad="38100" dist="38100" dir="2700000" algn="tl">
                    <a:srgbClr val="000000"/>
                  </a:outerShdw>
                </a:effectLst>
                <a:latin typeface="Times New Roman" pitchFamily="18" charset="0"/>
              </a:rPr>
              <a:t>BẮT ĐẦU</a:t>
            </a:r>
          </a:p>
        </p:txBody>
      </p:sp>
      <p:sp>
        <p:nvSpPr>
          <p:cNvPr id="14375" name="Text Box 39"/>
          <p:cNvSpPr txBox="1">
            <a:spLocks noChangeArrowheads="1"/>
          </p:cNvSpPr>
          <p:nvPr/>
        </p:nvSpPr>
        <p:spPr bwMode="auto">
          <a:xfrm>
            <a:off x="753533" y="61150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CCFF33"/>
                </a:solidFill>
              </a:rPr>
              <a:t>30</a:t>
            </a:r>
          </a:p>
        </p:txBody>
      </p:sp>
      <p:sp>
        <p:nvSpPr>
          <p:cNvPr id="14376" name="Text Box 40"/>
          <p:cNvSpPr txBox="1">
            <a:spLocks noChangeArrowheads="1"/>
          </p:cNvSpPr>
          <p:nvPr/>
        </p:nvSpPr>
        <p:spPr bwMode="auto">
          <a:xfrm>
            <a:off x="651933" y="61150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FFFF00"/>
                </a:solidFill>
              </a:rPr>
              <a:t>29</a:t>
            </a:r>
          </a:p>
        </p:txBody>
      </p:sp>
      <p:sp>
        <p:nvSpPr>
          <p:cNvPr id="14377" name="Text Box 41"/>
          <p:cNvSpPr txBox="1">
            <a:spLocks noChangeArrowheads="1"/>
          </p:cNvSpPr>
          <p:nvPr/>
        </p:nvSpPr>
        <p:spPr bwMode="auto">
          <a:xfrm>
            <a:off x="753533"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28</a:t>
            </a:r>
          </a:p>
        </p:txBody>
      </p:sp>
      <p:sp>
        <p:nvSpPr>
          <p:cNvPr id="14378" name="Text Box 42"/>
          <p:cNvSpPr txBox="1">
            <a:spLocks noChangeArrowheads="1"/>
          </p:cNvSpPr>
          <p:nvPr/>
        </p:nvSpPr>
        <p:spPr bwMode="auto">
          <a:xfrm>
            <a:off x="753533"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27</a:t>
            </a:r>
          </a:p>
        </p:txBody>
      </p:sp>
      <p:sp>
        <p:nvSpPr>
          <p:cNvPr id="14379" name="Text Box 43"/>
          <p:cNvSpPr txBox="1">
            <a:spLocks noChangeArrowheads="1"/>
          </p:cNvSpPr>
          <p:nvPr/>
        </p:nvSpPr>
        <p:spPr bwMode="auto">
          <a:xfrm>
            <a:off x="651933" y="61150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26</a:t>
            </a:r>
          </a:p>
        </p:txBody>
      </p:sp>
      <p:sp>
        <p:nvSpPr>
          <p:cNvPr id="14380" name="Text Box 44"/>
          <p:cNvSpPr txBox="1">
            <a:spLocks noChangeArrowheads="1"/>
          </p:cNvSpPr>
          <p:nvPr/>
        </p:nvSpPr>
        <p:spPr bwMode="auto">
          <a:xfrm>
            <a:off x="651933" y="61150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25</a:t>
            </a:r>
          </a:p>
        </p:txBody>
      </p:sp>
      <p:sp>
        <p:nvSpPr>
          <p:cNvPr id="14381" name="Text Box 45"/>
          <p:cNvSpPr txBox="1">
            <a:spLocks noChangeArrowheads="1"/>
          </p:cNvSpPr>
          <p:nvPr/>
        </p:nvSpPr>
        <p:spPr bwMode="auto">
          <a:xfrm>
            <a:off x="753533" y="61150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24</a:t>
            </a:r>
          </a:p>
        </p:txBody>
      </p:sp>
      <p:sp>
        <p:nvSpPr>
          <p:cNvPr id="14382" name="Text Box 46"/>
          <p:cNvSpPr txBox="1">
            <a:spLocks noChangeArrowheads="1"/>
          </p:cNvSpPr>
          <p:nvPr/>
        </p:nvSpPr>
        <p:spPr bwMode="auto">
          <a:xfrm>
            <a:off x="787401" y="611505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23</a:t>
            </a:r>
          </a:p>
        </p:txBody>
      </p:sp>
      <p:sp>
        <p:nvSpPr>
          <p:cNvPr id="14383" name="Text Box 47"/>
          <p:cNvSpPr txBox="1">
            <a:spLocks noChangeArrowheads="1"/>
          </p:cNvSpPr>
          <p:nvPr/>
        </p:nvSpPr>
        <p:spPr bwMode="auto">
          <a:xfrm>
            <a:off x="757768" y="611505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22</a:t>
            </a:r>
          </a:p>
        </p:txBody>
      </p:sp>
      <p:sp>
        <p:nvSpPr>
          <p:cNvPr id="14384" name="Text Box 48"/>
          <p:cNvSpPr txBox="1">
            <a:spLocks noChangeArrowheads="1"/>
          </p:cNvSpPr>
          <p:nvPr/>
        </p:nvSpPr>
        <p:spPr bwMode="auto">
          <a:xfrm>
            <a:off x="753533" y="61150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21</a:t>
            </a:r>
          </a:p>
        </p:txBody>
      </p:sp>
      <p:sp>
        <p:nvSpPr>
          <p:cNvPr id="14385" name="Text Box 49"/>
          <p:cNvSpPr txBox="1">
            <a:spLocks noChangeArrowheads="1"/>
          </p:cNvSpPr>
          <p:nvPr/>
        </p:nvSpPr>
        <p:spPr bwMode="auto">
          <a:xfrm>
            <a:off x="717551" y="60706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20</a:t>
            </a:r>
          </a:p>
        </p:txBody>
      </p:sp>
      <p:sp>
        <p:nvSpPr>
          <p:cNvPr id="14386" name="Text Box 50"/>
          <p:cNvSpPr txBox="1">
            <a:spLocks noChangeArrowheads="1"/>
          </p:cNvSpPr>
          <p:nvPr/>
        </p:nvSpPr>
        <p:spPr bwMode="auto">
          <a:xfrm>
            <a:off x="615951" y="60706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19</a:t>
            </a:r>
          </a:p>
        </p:txBody>
      </p:sp>
      <p:sp>
        <p:nvSpPr>
          <p:cNvPr id="14387" name="Text Box 51"/>
          <p:cNvSpPr txBox="1">
            <a:spLocks noChangeArrowheads="1"/>
          </p:cNvSpPr>
          <p:nvPr/>
        </p:nvSpPr>
        <p:spPr bwMode="auto">
          <a:xfrm>
            <a:off x="753533"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18</a:t>
            </a:r>
          </a:p>
        </p:txBody>
      </p:sp>
      <p:sp>
        <p:nvSpPr>
          <p:cNvPr id="14388" name="Text Box 52"/>
          <p:cNvSpPr txBox="1">
            <a:spLocks noChangeArrowheads="1"/>
          </p:cNvSpPr>
          <p:nvPr/>
        </p:nvSpPr>
        <p:spPr bwMode="auto">
          <a:xfrm>
            <a:off x="717551" y="60706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17</a:t>
            </a:r>
          </a:p>
        </p:txBody>
      </p:sp>
      <p:sp>
        <p:nvSpPr>
          <p:cNvPr id="14389" name="Text Box 53"/>
          <p:cNvSpPr txBox="1">
            <a:spLocks noChangeArrowheads="1"/>
          </p:cNvSpPr>
          <p:nvPr/>
        </p:nvSpPr>
        <p:spPr bwMode="auto">
          <a:xfrm>
            <a:off x="747184" y="60706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16</a:t>
            </a:r>
          </a:p>
        </p:txBody>
      </p:sp>
      <p:sp>
        <p:nvSpPr>
          <p:cNvPr id="14390" name="Text Box 54"/>
          <p:cNvSpPr txBox="1">
            <a:spLocks noChangeArrowheads="1"/>
          </p:cNvSpPr>
          <p:nvPr/>
        </p:nvSpPr>
        <p:spPr bwMode="auto">
          <a:xfrm>
            <a:off x="827618" y="6070601"/>
            <a:ext cx="242358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FFFF00"/>
                </a:solidFill>
              </a:rPr>
              <a:t>15</a:t>
            </a:r>
          </a:p>
        </p:txBody>
      </p:sp>
      <p:sp>
        <p:nvSpPr>
          <p:cNvPr id="14391" name="Text Box 55"/>
          <p:cNvSpPr txBox="1">
            <a:spLocks noChangeArrowheads="1"/>
          </p:cNvSpPr>
          <p:nvPr/>
        </p:nvSpPr>
        <p:spPr bwMode="auto">
          <a:xfrm>
            <a:off x="753533"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CCFF33"/>
                </a:solidFill>
              </a:rPr>
              <a:t>14</a:t>
            </a:r>
          </a:p>
        </p:txBody>
      </p:sp>
      <p:sp>
        <p:nvSpPr>
          <p:cNvPr id="14392" name="Text Box 56"/>
          <p:cNvSpPr txBox="1">
            <a:spLocks noChangeArrowheads="1"/>
          </p:cNvSpPr>
          <p:nvPr/>
        </p:nvSpPr>
        <p:spPr bwMode="auto">
          <a:xfrm>
            <a:off x="753533"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FFFF00"/>
                </a:solidFill>
              </a:rPr>
              <a:t>13</a:t>
            </a:r>
          </a:p>
        </p:txBody>
      </p:sp>
      <p:sp>
        <p:nvSpPr>
          <p:cNvPr id="14393" name="Text Box 57"/>
          <p:cNvSpPr txBox="1">
            <a:spLocks noChangeArrowheads="1"/>
          </p:cNvSpPr>
          <p:nvPr/>
        </p:nvSpPr>
        <p:spPr bwMode="auto">
          <a:xfrm>
            <a:off x="753533"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12</a:t>
            </a:r>
          </a:p>
        </p:txBody>
      </p:sp>
      <p:sp>
        <p:nvSpPr>
          <p:cNvPr id="14394" name="Text Box 58"/>
          <p:cNvSpPr txBox="1">
            <a:spLocks noChangeArrowheads="1"/>
          </p:cNvSpPr>
          <p:nvPr/>
        </p:nvSpPr>
        <p:spPr bwMode="auto">
          <a:xfrm>
            <a:off x="753533"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10</a:t>
            </a:r>
          </a:p>
        </p:txBody>
      </p:sp>
      <p:sp>
        <p:nvSpPr>
          <p:cNvPr id="14395" name="Text Box 59"/>
          <p:cNvSpPr txBox="1">
            <a:spLocks noChangeArrowheads="1"/>
          </p:cNvSpPr>
          <p:nvPr/>
        </p:nvSpPr>
        <p:spPr bwMode="auto">
          <a:xfrm>
            <a:off x="753533"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11</a:t>
            </a:r>
          </a:p>
        </p:txBody>
      </p:sp>
      <p:sp>
        <p:nvSpPr>
          <p:cNvPr id="14396" name="Text Box 60"/>
          <p:cNvSpPr txBox="1">
            <a:spLocks noChangeArrowheads="1"/>
          </p:cNvSpPr>
          <p:nvPr/>
        </p:nvSpPr>
        <p:spPr bwMode="auto">
          <a:xfrm>
            <a:off x="753533"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09</a:t>
            </a:r>
          </a:p>
        </p:txBody>
      </p:sp>
      <p:sp>
        <p:nvSpPr>
          <p:cNvPr id="14397" name="Text Box 61"/>
          <p:cNvSpPr txBox="1">
            <a:spLocks noChangeArrowheads="1"/>
          </p:cNvSpPr>
          <p:nvPr/>
        </p:nvSpPr>
        <p:spPr bwMode="auto">
          <a:xfrm>
            <a:off x="753533"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08</a:t>
            </a:r>
          </a:p>
        </p:txBody>
      </p:sp>
      <p:sp>
        <p:nvSpPr>
          <p:cNvPr id="14398" name="Text Box 62"/>
          <p:cNvSpPr txBox="1">
            <a:spLocks noChangeArrowheads="1"/>
          </p:cNvSpPr>
          <p:nvPr/>
        </p:nvSpPr>
        <p:spPr bwMode="auto">
          <a:xfrm>
            <a:off x="787401" y="607060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07</a:t>
            </a:r>
          </a:p>
        </p:txBody>
      </p:sp>
      <p:sp>
        <p:nvSpPr>
          <p:cNvPr id="14399" name="Text Box 63"/>
          <p:cNvSpPr txBox="1">
            <a:spLocks noChangeArrowheads="1"/>
          </p:cNvSpPr>
          <p:nvPr/>
        </p:nvSpPr>
        <p:spPr bwMode="auto">
          <a:xfrm>
            <a:off x="787401" y="607060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06</a:t>
            </a:r>
          </a:p>
        </p:txBody>
      </p:sp>
      <p:sp>
        <p:nvSpPr>
          <p:cNvPr id="14400" name="Text Box 64"/>
          <p:cNvSpPr txBox="1">
            <a:spLocks noChangeArrowheads="1"/>
          </p:cNvSpPr>
          <p:nvPr/>
        </p:nvSpPr>
        <p:spPr bwMode="auto">
          <a:xfrm>
            <a:off x="753533"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05</a:t>
            </a:r>
          </a:p>
        </p:txBody>
      </p:sp>
      <p:sp>
        <p:nvSpPr>
          <p:cNvPr id="14401" name="Text Box 65"/>
          <p:cNvSpPr txBox="1">
            <a:spLocks noChangeArrowheads="1"/>
          </p:cNvSpPr>
          <p:nvPr/>
        </p:nvSpPr>
        <p:spPr bwMode="auto">
          <a:xfrm>
            <a:off x="747184" y="60706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04</a:t>
            </a:r>
          </a:p>
        </p:txBody>
      </p:sp>
      <p:sp>
        <p:nvSpPr>
          <p:cNvPr id="14402" name="Text Box 66"/>
          <p:cNvSpPr txBox="1">
            <a:spLocks noChangeArrowheads="1"/>
          </p:cNvSpPr>
          <p:nvPr/>
        </p:nvSpPr>
        <p:spPr bwMode="auto">
          <a:xfrm>
            <a:off x="747184" y="60706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03</a:t>
            </a:r>
          </a:p>
        </p:txBody>
      </p:sp>
      <p:sp>
        <p:nvSpPr>
          <p:cNvPr id="14403" name="Text Box 67"/>
          <p:cNvSpPr txBox="1">
            <a:spLocks noChangeArrowheads="1"/>
          </p:cNvSpPr>
          <p:nvPr/>
        </p:nvSpPr>
        <p:spPr bwMode="auto">
          <a:xfrm>
            <a:off x="797984" y="6070601"/>
            <a:ext cx="22500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02</a:t>
            </a:r>
          </a:p>
        </p:txBody>
      </p:sp>
      <p:sp>
        <p:nvSpPr>
          <p:cNvPr id="14404" name="Text Box 68"/>
          <p:cNvSpPr txBox="1">
            <a:spLocks noChangeArrowheads="1"/>
          </p:cNvSpPr>
          <p:nvPr/>
        </p:nvSpPr>
        <p:spPr bwMode="auto">
          <a:xfrm>
            <a:off x="717551" y="60706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01</a:t>
            </a:r>
          </a:p>
        </p:txBody>
      </p:sp>
      <p:sp>
        <p:nvSpPr>
          <p:cNvPr id="14405" name="Text Box 69"/>
          <p:cNvSpPr txBox="1">
            <a:spLocks noChangeArrowheads="1"/>
          </p:cNvSpPr>
          <p:nvPr/>
        </p:nvSpPr>
        <p:spPr bwMode="auto">
          <a:xfrm>
            <a:off x="717551" y="60706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00</a:t>
            </a:r>
          </a:p>
        </p:txBody>
      </p:sp>
      <p:sp>
        <p:nvSpPr>
          <p:cNvPr id="14406" name="Text Box 70"/>
          <p:cNvSpPr txBox="1">
            <a:spLocks noChangeArrowheads="1"/>
          </p:cNvSpPr>
          <p:nvPr/>
        </p:nvSpPr>
        <p:spPr bwMode="auto">
          <a:xfrm>
            <a:off x="651933" y="60388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00"/>
                </a:solidFill>
              </a:rPr>
              <a:t>10</a:t>
            </a:r>
          </a:p>
        </p:txBody>
      </p:sp>
      <p:sp>
        <p:nvSpPr>
          <p:cNvPr id="14407" name="Text Box 71"/>
          <p:cNvSpPr txBox="1">
            <a:spLocks noChangeArrowheads="1"/>
          </p:cNvSpPr>
          <p:nvPr/>
        </p:nvSpPr>
        <p:spPr bwMode="auto">
          <a:xfrm>
            <a:off x="651933"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09</a:t>
            </a:r>
          </a:p>
        </p:txBody>
      </p:sp>
      <p:sp>
        <p:nvSpPr>
          <p:cNvPr id="14408" name="Text Box 72"/>
          <p:cNvSpPr txBox="1">
            <a:spLocks noChangeArrowheads="1"/>
          </p:cNvSpPr>
          <p:nvPr/>
        </p:nvSpPr>
        <p:spPr bwMode="auto">
          <a:xfrm>
            <a:off x="651933" y="603885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08</a:t>
            </a:r>
          </a:p>
        </p:txBody>
      </p:sp>
      <p:sp>
        <p:nvSpPr>
          <p:cNvPr id="14409" name="Text Box 73"/>
          <p:cNvSpPr txBox="1">
            <a:spLocks noChangeArrowheads="1"/>
          </p:cNvSpPr>
          <p:nvPr/>
        </p:nvSpPr>
        <p:spPr bwMode="auto">
          <a:xfrm>
            <a:off x="656168" y="607060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07</a:t>
            </a:r>
          </a:p>
        </p:txBody>
      </p:sp>
      <p:sp>
        <p:nvSpPr>
          <p:cNvPr id="14410" name="Text Box 74"/>
          <p:cNvSpPr txBox="1">
            <a:spLocks noChangeArrowheads="1"/>
          </p:cNvSpPr>
          <p:nvPr/>
        </p:nvSpPr>
        <p:spPr bwMode="auto">
          <a:xfrm>
            <a:off x="656168" y="6070601"/>
            <a:ext cx="2188633"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06</a:t>
            </a:r>
          </a:p>
        </p:txBody>
      </p:sp>
      <p:sp>
        <p:nvSpPr>
          <p:cNvPr id="14411" name="Text Box 75"/>
          <p:cNvSpPr txBox="1">
            <a:spLocks noChangeArrowheads="1"/>
          </p:cNvSpPr>
          <p:nvPr/>
        </p:nvSpPr>
        <p:spPr bwMode="auto">
          <a:xfrm>
            <a:off x="651933" y="6070601"/>
            <a:ext cx="1989667"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05</a:t>
            </a:r>
          </a:p>
        </p:txBody>
      </p:sp>
      <p:sp>
        <p:nvSpPr>
          <p:cNvPr id="14412" name="Text Box 76"/>
          <p:cNvSpPr txBox="1">
            <a:spLocks noChangeArrowheads="1"/>
          </p:cNvSpPr>
          <p:nvPr/>
        </p:nvSpPr>
        <p:spPr bwMode="auto">
          <a:xfrm>
            <a:off x="615951" y="603885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04</a:t>
            </a:r>
          </a:p>
        </p:txBody>
      </p:sp>
      <p:sp>
        <p:nvSpPr>
          <p:cNvPr id="14413" name="Text Box 77"/>
          <p:cNvSpPr txBox="1">
            <a:spLocks noChangeArrowheads="1"/>
          </p:cNvSpPr>
          <p:nvPr/>
        </p:nvSpPr>
        <p:spPr bwMode="auto">
          <a:xfrm>
            <a:off x="615951" y="603885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03</a:t>
            </a:r>
          </a:p>
        </p:txBody>
      </p:sp>
      <p:sp>
        <p:nvSpPr>
          <p:cNvPr id="14414" name="Text Box 78"/>
          <p:cNvSpPr txBox="1">
            <a:spLocks noChangeArrowheads="1"/>
          </p:cNvSpPr>
          <p:nvPr/>
        </p:nvSpPr>
        <p:spPr bwMode="auto">
          <a:xfrm>
            <a:off x="696384" y="6070601"/>
            <a:ext cx="22500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02</a:t>
            </a:r>
          </a:p>
        </p:txBody>
      </p:sp>
      <p:sp>
        <p:nvSpPr>
          <p:cNvPr id="14415" name="Text Box 79"/>
          <p:cNvSpPr txBox="1">
            <a:spLocks noChangeArrowheads="1"/>
          </p:cNvSpPr>
          <p:nvPr/>
        </p:nvSpPr>
        <p:spPr bwMode="auto">
          <a:xfrm>
            <a:off x="615951" y="6070601"/>
            <a:ext cx="1792816"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FFFF"/>
                </a:solidFill>
              </a:rPr>
              <a:t>01</a:t>
            </a:r>
          </a:p>
        </p:txBody>
      </p:sp>
      <p:sp>
        <p:nvSpPr>
          <p:cNvPr id="14421" name="Text Box 85"/>
          <p:cNvSpPr txBox="1">
            <a:spLocks noChangeArrowheads="1"/>
          </p:cNvSpPr>
          <p:nvPr/>
        </p:nvSpPr>
        <p:spPr bwMode="auto">
          <a:xfrm>
            <a:off x="1131153" y="170796"/>
            <a:ext cx="10394576" cy="4401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4000" b="1" dirty="0">
                <a:solidFill>
                  <a:srgbClr val="009900"/>
                </a:solidFill>
                <a:latin typeface="Times New Roman" pitchFamily="18" charset="0"/>
                <a:cs typeface="Times New Roman" pitchFamily="18" charset="0"/>
              </a:rPr>
              <a:t>3b/ Em đoán xem đây là những chữ gì?</a:t>
            </a:r>
          </a:p>
          <a:p>
            <a:pPr>
              <a:spcBef>
                <a:spcPct val="50000"/>
              </a:spcBef>
            </a:pPr>
            <a:r>
              <a:rPr lang="en-US" sz="4000" b="1" dirty="0">
                <a:solidFill>
                  <a:srgbClr val="FFFF00"/>
                </a:solidFill>
                <a:latin typeface="Times New Roman" pitchFamily="18" charset="0"/>
                <a:cs typeface="Times New Roman" pitchFamily="18" charset="0"/>
              </a:rPr>
              <a:t>	</a:t>
            </a:r>
            <a:r>
              <a:rPr lang="en-US" sz="4000" b="1" dirty="0">
                <a:solidFill>
                  <a:srgbClr val="FF0000"/>
                </a:solidFill>
                <a:latin typeface="Times New Roman" pitchFamily="18" charset="0"/>
                <a:cs typeface="Times New Roman" pitchFamily="18" charset="0"/>
              </a:rPr>
              <a:t>Bình thường dùng gọi chân tay</a:t>
            </a:r>
          </a:p>
          <a:p>
            <a:pPr>
              <a:spcBef>
                <a:spcPct val="50000"/>
              </a:spcBef>
            </a:pPr>
            <a:r>
              <a:rPr lang="en-US" sz="4000" b="1" dirty="0">
                <a:solidFill>
                  <a:srgbClr val="FF0000"/>
                </a:solidFill>
                <a:latin typeface="Times New Roman" pitchFamily="18" charset="0"/>
                <a:cs typeface="Times New Roman" pitchFamily="18" charset="0"/>
              </a:rPr>
              <a:t>Muốn có bút vẽ: thêm ngay dấu</a:t>
            </a:r>
            <a:r>
              <a:rPr lang="en-US" sz="4000" b="1" i="1" dirty="0">
                <a:solidFill>
                  <a:srgbClr val="FF0000"/>
                </a:solidFill>
                <a:latin typeface="Times New Roman" pitchFamily="18" charset="0"/>
                <a:cs typeface="Times New Roman" pitchFamily="18" charset="0"/>
              </a:rPr>
              <a:t> huyền</a:t>
            </a:r>
          </a:p>
          <a:p>
            <a:pPr>
              <a:spcBef>
                <a:spcPct val="50000"/>
              </a:spcBef>
            </a:pPr>
            <a:r>
              <a:rPr lang="en-US" sz="4000" b="1" dirty="0">
                <a:solidFill>
                  <a:srgbClr val="FF0000"/>
                </a:solidFill>
                <a:latin typeface="Times New Roman" pitchFamily="18" charset="0"/>
                <a:cs typeface="Times New Roman" pitchFamily="18" charset="0"/>
              </a:rPr>
              <a:t>	Thêm </a:t>
            </a:r>
            <a:r>
              <a:rPr lang="en-US" sz="4000" b="1" i="1" dirty="0">
                <a:solidFill>
                  <a:srgbClr val="FF0000"/>
                </a:solidFill>
                <a:latin typeface="Times New Roman" pitchFamily="18" charset="0"/>
                <a:cs typeface="Times New Roman" pitchFamily="18" charset="0"/>
              </a:rPr>
              <a:t>hỏi</a:t>
            </a:r>
            <a:r>
              <a:rPr lang="en-US" sz="4000" b="1" dirty="0">
                <a:solidFill>
                  <a:srgbClr val="FF0000"/>
                </a:solidFill>
                <a:latin typeface="Times New Roman" pitchFamily="18" charset="0"/>
                <a:cs typeface="Times New Roman" pitchFamily="18" charset="0"/>
              </a:rPr>
              <a:t> – làm bạn với kim</a:t>
            </a:r>
          </a:p>
          <a:p>
            <a:pPr>
              <a:spcBef>
                <a:spcPct val="50000"/>
              </a:spcBef>
            </a:pPr>
            <a:r>
              <a:rPr lang="en-US" sz="4000" b="1" dirty="0">
                <a:solidFill>
                  <a:srgbClr val="FF0000"/>
                </a:solidFill>
                <a:latin typeface="Times New Roman" pitchFamily="18" charset="0"/>
                <a:cs typeface="Times New Roman" pitchFamily="18" charset="0"/>
              </a:rPr>
              <a:t>Có dấu </a:t>
            </a:r>
            <a:r>
              <a:rPr lang="en-US" sz="4000" b="1" i="1" dirty="0">
                <a:solidFill>
                  <a:srgbClr val="FF0000"/>
                </a:solidFill>
                <a:latin typeface="Times New Roman" pitchFamily="18" charset="0"/>
                <a:cs typeface="Times New Roman" pitchFamily="18" charset="0"/>
              </a:rPr>
              <a:t>nặng</a:t>
            </a:r>
            <a:r>
              <a:rPr lang="en-US" sz="4000" b="1" dirty="0">
                <a:solidFill>
                  <a:srgbClr val="FF0000"/>
                </a:solidFill>
                <a:latin typeface="Times New Roman" pitchFamily="18" charset="0"/>
                <a:cs typeface="Times New Roman" pitchFamily="18" charset="0"/>
              </a:rPr>
              <a:t>, đúng người trên mình rồi.</a:t>
            </a:r>
          </a:p>
        </p:txBody>
      </p:sp>
      <p:sp>
        <p:nvSpPr>
          <p:cNvPr id="14422" name="Text Box 86"/>
          <p:cNvSpPr txBox="1">
            <a:spLocks noChangeArrowheads="1"/>
          </p:cNvSpPr>
          <p:nvPr/>
        </p:nvSpPr>
        <p:spPr bwMode="auto">
          <a:xfrm>
            <a:off x="2032000" y="4572001"/>
            <a:ext cx="7721600" cy="707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000" b="1" dirty="0">
                <a:latin typeface="Times New Roman" pitchFamily="18" charset="0"/>
                <a:cs typeface="Times New Roman" pitchFamily="18" charset="0"/>
              </a:rPr>
              <a:t>Lời giải: Chi – chì – chỉ - chị</a:t>
            </a:r>
          </a:p>
        </p:txBody>
      </p:sp>
      <p:pic>
        <p:nvPicPr>
          <p:cNvPr id="14423" name="Picture 87" descr="Picture15">
            <a:hlinkClick r:id="" action="ppaction://noaction"/>
          </p:cNvPr>
          <p:cNvPicPr>
            <a:picLocks noChangeAspect="1" noChangeArrowheads="1" noCrop="1"/>
          </p:cNvPicPr>
          <p:nvPr/>
        </p:nvPicPr>
        <p:blipFill>
          <a:blip r:embed="rId8">
            <a:extLst>
              <a:ext uri="{28A0092B-C50C-407E-A947-70E740481C1C}">
                <a14:useLocalDpi xmlns="" xmlns:a14="http://schemas.microsoft.com/office/drawing/2010/main" val="0"/>
              </a:ext>
            </a:extLst>
          </a:blip>
          <a:srcRect/>
          <a:stretch>
            <a:fillRect/>
          </a:stretch>
        </p:blipFill>
        <p:spPr bwMode="auto">
          <a:xfrm>
            <a:off x="0" y="0"/>
            <a:ext cx="1016000" cy="6858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7894073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nodePh="1">
                                  <p:stCondLst>
                                    <p:cond delay="0"/>
                                  </p:stCondLst>
                                  <p:endCondLst>
                                    <p:cond evt="begin" delay="0">
                                      <p:tn val="5"/>
                                    </p:cond>
                                  </p:endCondLst>
                                  <p:iterate type="wd">
                                    <p:tmPct val="16000"/>
                                  </p:iterate>
                                  <p:childTnLst>
                                    <p:set>
                                      <p:cBhvr>
                                        <p:cTn id="6" dur="1" fill="hold">
                                          <p:stCondLst>
                                            <p:cond delay="0"/>
                                          </p:stCondLst>
                                        </p:cTn>
                                        <p:tgtEl>
                                          <p:spTgt spid="14347"/>
                                        </p:tgtEl>
                                        <p:attrNameLst>
                                          <p:attrName>style.visibility</p:attrName>
                                        </p:attrNameLst>
                                      </p:cBhvr>
                                      <p:to>
                                        <p:strVal val="visible"/>
                                      </p:to>
                                    </p:set>
                                    <p:animEffect transition="in" filter="wipe(left)">
                                      <p:cBhvr>
                                        <p:cTn id="7" dur="500"/>
                                        <p:tgtEl>
                                          <p:spTgt spid="14347"/>
                                        </p:tgtEl>
                                      </p:cBhvr>
                                    </p:animEffect>
                                  </p:childTnLst>
                                </p:cTn>
                              </p:par>
                              <p:par>
                                <p:cTn id="8" presetID="22" presetClass="entr" presetSubtype="8" fill="hold" grpId="0" nodeType="withEffect" nodePh="1">
                                  <p:stCondLst>
                                    <p:cond delay="0"/>
                                  </p:stCondLst>
                                  <p:endCondLst>
                                    <p:cond evt="begin" delay="0">
                                      <p:tn val="8"/>
                                    </p:cond>
                                  </p:endCondLst>
                                  <p:iterate type="wd">
                                    <p:tmPct val="16000"/>
                                  </p:iterate>
                                  <p:childTnLst>
                                    <p:set>
                                      <p:cBhvr>
                                        <p:cTn id="9" dur="1" fill="hold">
                                          <p:stCondLst>
                                            <p:cond delay="0"/>
                                          </p:stCondLst>
                                        </p:cTn>
                                        <p:tgtEl>
                                          <p:spTgt spid="14348"/>
                                        </p:tgtEl>
                                        <p:attrNameLst>
                                          <p:attrName>style.visibility</p:attrName>
                                        </p:attrNameLst>
                                      </p:cBhvr>
                                      <p:to>
                                        <p:strVal val="visible"/>
                                      </p:to>
                                    </p:set>
                                    <p:animEffect transition="in" filter="wipe(left)">
                                      <p:cBhvr>
                                        <p:cTn id="10" dur="500"/>
                                        <p:tgtEl>
                                          <p:spTgt spid="14348"/>
                                        </p:tgtEl>
                                      </p:cBhvr>
                                    </p:animEffect>
                                  </p:childTnLst>
                                </p:cTn>
                              </p:par>
                              <p:par>
                                <p:cTn id="11" presetID="4" presetClass="entr" presetSubtype="16" fill="hold" nodeType="withEffect">
                                  <p:stCondLst>
                                    <p:cond delay="0"/>
                                  </p:stCondLst>
                                  <p:childTnLst>
                                    <p:set>
                                      <p:cBhvr>
                                        <p:cTn id="12" dur="1" fill="hold">
                                          <p:stCondLst>
                                            <p:cond delay="0"/>
                                          </p:stCondLst>
                                        </p:cTn>
                                        <p:tgtEl>
                                          <p:spTgt spid="14352"/>
                                        </p:tgtEl>
                                        <p:attrNameLst>
                                          <p:attrName>style.visibility</p:attrName>
                                        </p:attrNameLst>
                                      </p:cBhvr>
                                      <p:to>
                                        <p:strVal val="visible"/>
                                      </p:to>
                                    </p:set>
                                    <p:animEffect transition="in" filter="box(in)">
                                      <p:cBhvr>
                                        <p:cTn id="13" dur="500"/>
                                        <p:tgtEl>
                                          <p:spTgt spid="14352"/>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14356"/>
                                        </p:tgtEl>
                                        <p:attrNameLst>
                                          <p:attrName>style.visibility</p:attrName>
                                        </p:attrNameLst>
                                      </p:cBhvr>
                                      <p:to>
                                        <p:strVal val="visible"/>
                                      </p:to>
                                    </p:set>
                                    <p:animEffect transition="in" filter="box(in)">
                                      <p:cBhvr>
                                        <p:cTn id="16" dur="500"/>
                                        <p:tgtEl>
                                          <p:spTgt spid="14356"/>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14374"/>
                                        </p:tgtEl>
                                        <p:attrNameLst>
                                          <p:attrName>style.visibility</p:attrName>
                                        </p:attrNameLst>
                                      </p:cBhvr>
                                      <p:to>
                                        <p:strVal val="visible"/>
                                      </p:to>
                                    </p:set>
                                    <p:animEffect transition="in" filter="box(in)">
                                      <p:cBhvr>
                                        <p:cTn id="19" dur="500"/>
                                        <p:tgtEl>
                                          <p:spTgt spid="14374"/>
                                        </p:tgtEl>
                                      </p:cBhvr>
                                    </p:animEffect>
                                  </p:childTnLst>
                                </p:cTn>
                              </p:par>
                              <p:par>
                                <p:cTn id="20" presetID="4" presetClass="entr" presetSubtype="16" fill="hold" nodeType="withEffect">
                                  <p:stCondLst>
                                    <p:cond delay="0"/>
                                  </p:stCondLst>
                                  <p:childTnLst>
                                    <p:set>
                                      <p:cBhvr>
                                        <p:cTn id="21" dur="1" fill="hold">
                                          <p:stCondLst>
                                            <p:cond delay="0"/>
                                          </p:stCondLst>
                                        </p:cTn>
                                        <p:tgtEl>
                                          <p:spTgt spid="14355"/>
                                        </p:tgtEl>
                                        <p:attrNameLst>
                                          <p:attrName>style.visibility</p:attrName>
                                        </p:attrNameLst>
                                      </p:cBhvr>
                                      <p:to>
                                        <p:strVal val="visible"/>
                                      </p:to>
                                    </p:set>
                                    <p:animEffect transition="in" filter="box(in)">
                                      <p:cBhvr>
                                        <p:cTn id="22" dur="500"/>
                                        <p:tgtEl>
                                          <p:spTgt spid="14355"/>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4421"/>
                                        </p:tgtEl>
                                        <p:attrNameLst>
                                          <p:attrName>style.visibility</p:attrName>
                                        </p:attrNameLst>
                                      </p:cBhvr>
                                      <p:to>
                                        <p:strVal val="visible"/>
                                      </p:to>
                                    </p:set>
                                    <p:animEffect transition="in" filter="circle(in)">
                                      <p:cBhvr>
                                        <p:cTn id="25" dur="2000"/>
                                        <p:tgtEl>
                                          <p:spTgt spid="1442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4422"/>
                                        </p:tgtEl>
                                        <p:attrNameLst>
                                          <p:attrName>style.visibility</p:attrName>
                                        </p:attrNameLst>
                                      </p:cBhvr>
                                      <p:to>
                                        <p:strVal val="visible"/>
                                      </p:to>
                                    </p:set>
                                    <p:animEffect transition="in" filter="blinds(horizontal)">
                                      <p:cBhvr>
                                        <p:cTn id="30" dur="500"/>
                                        <p:tgtEl>
                                          <p:spTgt spid="14422"/>
                                        </p:tgtEl>
                                      </p:cBhvr>
                                    </p:animEffect>
                                  </p:childTnLst>
                                  <p:subTnLst>
                                    <p:audio>
                                      <p:cMediaNode>
                                        <p:cTn display="0" masterRel="sameClick">
                                          <p:stCondLst>
                                            <p:cond evt="begin" delay="0">
                                              <p:tn val="28"/>
                                            </p:cond>
                                          </p:stCondLst>
                                          <p:endCondLst>
                                            <p:cond evt="onStopAudio" delay="0">
                                              <p:tgtEl>
                                                <p:sldTgt/>
                                              </p:tgtEl>
                                            </p:cond>
                                          </p:endCondLst>
                                        </p:cTn>
                                        <p:tgtEl>
                                          <p:sndTgt r:embed="rId2" name="ringin.wav"/>
                                        </p:tgtEl>
                                      </p:cMediaNode>
                                    </p:audio>
                                  </p:sub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nodePh="1">
                                  <p:stCondLst>
                                    <p:cond delay="0"/>
                                  </p:stCondLst>
                                  <p:endCondLst>
                                    <p:cond evt="begin" delay="0">
                                      <p:tn val="33"/>
                                    </p:cond>
                                  </p:endCondLst>
                                  <p:iterate type="wd">
                                    <p:tmPct val="16000"/>
                                  </p:iterate>
                                  <p:childTnLst>
                                    <p:set>
                                      <p:cBhvr>
                                        <p:cTn id="34" dur="1" fill="hold">
                                          <p:stCondLst>
                                            <p:cond delay="0"/>
                                          </p:stCondLst>
                                        </p:cTn>
                                        <p:tgtEl>
                                          <p:spTgt spid="14350"/>
                                        </p:tgtEl>
                                        <p:attrNameLst>
                                          <p:attrName>style.visibility</p:attrName>
                                        </p:attrNameLst>
                                      </p:cBhvr>
                                      <p:to>
                                        <p:strVal val="visible"/>
                                      </p:to>
                                    </p:set>
                                    <p:animEffect transition="in" filter="wipe(left)">
                                      <p:cBhvr>
                                        <p:cTn id="35" dur="500"/>
                                        <p:tgtEl>
                                          <p:spTgt spid="14350"/>
                                        </p:tgtEl>
                                      </p:cBhvr>
                                    </p:animEffect>
                                  </p:childTnLst>
                                </p:cTn>
                              </p:par>
                            </p:childTnLst>
                          </p:cTn>
                        </p:par>
                        <p:par>
                          <p:cTn id="36" fill="hold" nodeType="afterGroup">
                            <p:stCondLst>
                              <p:cond delay="500"/>
                            </p:stCondLst>
                            <p:childTnLst>
                              <p:par>
                                <p:cTn id="37" presetID="11" presetClass="entr" presetSubtype="0" fill="hold" nodeType="afterEffect">
                                  <p:stCondLst>
                                    <p:cond delay="0"/>
                                  </p:stCondLst>
                                  <p:childTnLst>
                                    <p:set>
                                      <p:cBhvr>
                                        <p:cTn id="38" dur="1000">
                                          <p:stCondLst>
                                            <p:cond delay="0"/>
                                          </p:stCondLst>
                                        </p:cTn>
                                        <p:tgtEl>
                                          <p:spTgt spid="14406"/>
                                        </p:tgtEl>
                                        <p:attrNameLst>
                                          <p:attrName>style.visibility</p:attrName>
                                        </p:attrNameLst>
                                      </p:cBhvr>
                                      <p:to>
                                        <p:strVal val="visible"/>
                                      </p:to>
                                    </p:set>
                                  </p:childTnLst>
                                  <p:subTnLst>
                                    <p:set>
                                      <p:cBhvr override="childStyle">
                                        <p:cTn dur="1" fill="hold" display="0" masterRel="sameClick" afterEffect="1">
                                          <p:stCondLst>
                                            <p:cond evt="end" delay="0">
                                              <p:tn val="37"/>
                                            </p:cond>
                                          </p:stCondLst>
                                        </p:cTn>
                                        <p:tgtEl>
                                          <p:spTgt spid="14406"/>
                                        </p:tgtEl>
                                        <p:attrNameLst>
                                          <p:attrName>style.visibility</p:attrName>
                                        </p:attrNameLst>
                                      </p:cBhvr>
                                      <p:to>
                                        <p:strVal val="hidden"/>
                                      </p:to>
                                    </p:set>
                                    <p:audio>
                                      <p:cMediaNode>
                                        <p:cTn display="0" masterRel="sameClick">
                                          <p:stCondLst>
                                            <p:cond evt="begin" delay="0">
                                              <p:tn val="37"/>
                                            </p:cond>
                                          </p:stCondLst>
                                          <p:endCondLst>
                                            <p:cond evt="onStopAudio" delay="0">
                                              <p:tgtEl>
                                                <p:sldTgt/>
                                              </p:tgtEl>
                                            </p:cond>
                                          </p:endCondLst>
                                        </p:cTn>
                                        <p:tgtEl>
                                          <p:sndTgt r:embed="rId3" name="cashreg.wav"/>
                                        </p:tgtEl>
                                      </p:cMediaNode>
                                    </p:audio>
                                  </p:subTnLst>
                                </p:cTn>
                              </p:par>
                            </p:childTnLst>
                          </p:cTn>
                        </p:par>
                        <p:par>
                          <p:cTn id="39" fill="hold" nodeType="afterGroup">
                            <p:stCondLst>
                              <p:cond delay="1500"/>
                            </p:stCondLst>
                            <p:childTnLst>
                              <p:par>
                                <p:cTn id="40" presetID="11" presetClass="entr" presetSubtype="0" fill="hold" nodeType="afterEffect">
                                  <p:stCondLst>
                                    <p:cond delay="0"/>
                                  </p:stCondLst>
                                  <p:childTnLst>
                                    <p:set>
                                      <p:cBhvr>
                                        <p:cTn id="41" dur="1000">
                                          <p:stCondLst>
                                            <p:cond delay="0"/>
                                          </p:stCondLst>
                                        </p:cTn>
                                        <p:tgtEl>
                                          <p:spTgt spid="14407"/>
                                        </p:tgtEl>
                                        <p:attrNameLst>
                                          <p:attrName>style.visibility</p:attrName>
                                        </p:attrNameLst>
                                      </p:cBhvr>
                                      <p:to>
                                        <p:strVal val="visible"/>
                                      </p:to>
                                    </p:set>
                                  </p:childTnLst>
                                  <p:subTnLst>
                                    <p:set>
                                      <p:cBhvr override="childStyle">
                                        <p:cTn dur="1" fill="hold" display="0" masterRel="sameClick" afterEffect="1">
                                          <p:stCondLst>
                                            <p:cond evt="end" delay="0">
                                              <p:tn val="40"/>
                                            </p:cond>
                                          </p:stCondLst>
                                        </p:cTn>
                                        <p:tgtEl>
                                          <p:spTgt spid="14407"/>
                                        </p:tgtEl>
                                        <p:attrNameLst>
                                          <p:attrName>style.visibility</p:attrName>
                                        </p:attrNameLst>
                                      </p:cBhvr>
                                      <p:to>
                                        <p:strVal val="hidden"/>
                                      </p:to>
                                    </p:set>
                                    <p:audio>
                                      <p:cMediaNode>
                                        <p:cTn display="0" masterRel="sameClick">
                                          <p:stCondLst>
                                            <p:cond evt="begin" delay="0">
                                              <p:tn val="40"/>
                                            </p:cond>
                                          </p:stCondLst>
                                          <p:endCondLst>
                                            <p:cond evt="onStopAudio" delay="0">
                                              <p:tgtEl>
                                                <p:sldTgt/>
                                              </p:tgtEl>
                                            </p:cond>
                                          </p:endCondLst>
                                        </p:cTn>
                                        <p:tgtEl>
                                          <p:sndTgt r:embed="rId3" name="cashreg.wav"/>
                                        </p:tgtEl>
                                      </p:cMediaNode>
                                    </p:audio>
                                  </p:subTnLst>
                                </p:cTn>
                              </p:par>
                            </p:childTnLst>
                          </p:cTn>
                        </p:par>
                        <p:par>
                          <p:cTn id="42" fill="hold" nodeType="afterGroup">
                            <p:stCondLst>
                              <p:cond delay="2500"/>
                            </p:stCondLst>
                            <p:childTnLst>
                              <p:par>
                                <p:cTn id="43" presetID="11" presetClass="entr" presetSubtype="0" fill="hold" nodeType="afterEffect">
                                  <p:stCondLst>
                                    <p:cond delay="0"/>
                                  </p:stCondLst>
                                  <p:childTnLst>
                                    <p:set>
                                      <p:cBhvr>
                                        <p:cTn id="44" dur="1000">
                                          <p:stCondLst>
                                            <p:cond delay="0"/>
                                          </p:stCondLst>
                                        </p:cTn>
                                        <p:tgtEl>
                                          <p:spTgt spid="14408"/>
                                        </p:tgtEl>
                                        <p:attrNameLst>
                                          <p:attrName>style.visibility</p:attrName>
                                        </p:attrNameLst>
                                      </p:cBhvr>
                                      <p:to>
                                        <p:strVal val="visible"/>
                                      </p:to>
                                    </p:set>
                                  </p:childTnLst>
                                  <p:subTnLst>
                                    <p:set>
                                      <p:cBhvr override="childStyle">
                                        <p:cTn dur="1" fill="hold" display="0" masterRel="sameClick" afterEffect="1">
                                          <p:stCondLst>
                                            <p:cond evt="end" delay="0">
                                              <p:tn val="43"/>
                                            </p:cond>
                                          </p:stCondLst>
                                        </p:cTn>
                                        <p:tgtEl>
                                          <p:spTgt spid="14408"/>
                                        </p:tgtEl>
                                        <p:attrNameLst>
                                          <p:attrName>style.visibility</p:attrName>
                                        </p:attrNameLst>
                                      </p:cBhvr>
                                      <p:to>
                                        <p:strVal val="hidden"/>
                                      </p:to>
                                    </p:set>
                                    <p:audio>
                                      <p:cMediaNode>
                                        <p:cTn display="0" masterRel="sameClick">
                                          <p:stCondLst>
                                            <p:cond evt="begin" delay="0">
                                              <p:tn val="43"/>
                                            </p:cond>
                                          </p:stCondLst>
                                          <p:endCondLst>
                                            <p:cond evt="onStopAudio" delay="0">
                                              <p:tgtEl>
                                                <p:sldTgt/>
                                              </p:tgtEl>
                                            </p:cond>
                                          </p:endCondLst>
                                        </p:cTn>
                                        <p:tgtEl>
                                          <p:sndTgt r:embed="rId3" name="cashreg.wav"/>
                                        </p:tgtEl>
                                      </p:cMediaNode>
                                    </p:audio>
                                  </p:subTnLst>
                                </p:cTn>
                              </p:par>
                            </p:childTnLst>
                          </p:cTn>
                        </p:par>
                        <p:par>
                          <p:cTn id="45" fill="hold" nodeType="afterGroup">
                            <p:stCondLst>
                              <p:cond delay="3500"/>
                            </p:stCondLst>
                            <p:childTnLst>
                              <p:par>
                                <p:cTn id="46" presetID="11" presetClass="entr" presetSubtype="0" fill="hold" nodeType="afterEffect">
                                  <p:stCondLst>
                                    <p:cond delay="0"/>
                                  </p:stCondLst>
                                  <p:childTnLst>
                                    <p:set>
                                      <p:cBhvr>
                                        <p:cTn id="47" dur="1000">
                                          <p:stCondLst>
                                            <p:cond delay="0"/>
                                          </p:stCondLst>
                                        </p:cTn>
                                        <p:tgtEl>
                                          <p:spTgt spid="14409"/>
                                        </p:tgtEl>
                                        <p:attrNameLst>
                                          <p:attrName>style.visibility</p:attrName>
                                        </p:attrNameLst>
                                      </p:cBhvr>
                                      <p:to>
                                        <p:strVal val="visible"/>
                                      </p:to>
                                    </p:set>
                                  </p:childTnLst>
                                  <p:subTnLst>
                                    <p:set>
                                      <p:cBhvr override="childStyle">
                                        <p:cTn dur="1" fill="hold" display="0" masterRel="sameClick" afterEffect="1">
                                          <p:stCondLst>
                                            <p:cond evt="end" delay="0">
                                              <p:tn val="46"/>
                                            </p:cond>
                                          </p:stCondLst>
                                        </p:cTn>
                                        <p:tgtEl>
                                          <p:spTgt spid="14409"/>
                                        </p:tgtEl>
                                        <p:attrNameLst>
                                          <p:attrName>style.visibility</p:attrName>
                                        </p:attrNameLst>
                                      </p:cBhvr>
                                      <p:to>
                                        <p:strVal val="hidden"/>
                                      </p:to>
                                    </p:set>
                                    <p:audio>
                                      <p:cMediaNode>
                                        <p:cTn display="0" masterRel="sameClick">
                                          <p:stCondLst>
                                            <p:cond evt="begin" delay="0">
                                              <p:tn val="46"/>
                                            </p:cond>
                                          </p:stCondLst>
                                          <p:endCondLst>
                                            <p:cond evt="onStopAudio" delay="0">
                                              <p:tgtEl>
                                                <p:sldTgt/>
                                              </p:tgtEl>
                                            </p:cond>
                                          </p:endCondLst>
                                        </p:cTn>
                                        <p:tgtEl>
                                          <p:sndTgt r:embed="rId3" name="cashreg.wav"/>
                                        </p:tgtEl>
                                      </p:cMediaNode>
                                    </p:audio>
                                  </p:subTnLst>
                                </p:cTn>
                              </p:par>
                            </p:childTnLst>
                          </p:cTn>
                        </p:par>
                        <p:par>
                          <p:cTn id="48" fill="hold" nodeType="afterGroup">
                            <p:stCondLst>
                              <p:cond delay="4500"/>
                            </p:stCondLst>
                            <p:childTnLst>
                              <p:par>
                                <p:cTn id="49" presetID="11" presetClass="entr" presetSubtype="0" fill="hold" nodeType="afterEffect">
                                  <p:stCondLst>
                                    <p:cond delay="0"/>
                                  </p:stCondLst>
                                  <p:childTnLst>
                                    <p:set>
                                      <p:cBhvr>
                                        <p:cTn id="50" dur="1000">
                                          <p:stCondLst>
                                            <p:cond delay="0"/>
                                          </p:stCondLst>
                                        </p:cTn>
                                        <p:tgtEl>
                                          <p:spTgt spid="14410"/>
                                        </p:tgtEl>
                                        <p:attrNameLst>
                                          <p:attrName>style.visibility</p:attrName>
                                        </p:attrNameLst>
                                      </p:cBhvr>
                                      <p:to>
                                        <p:strVal val="visible"/>
                                      </p:to>
                                    </p:set>
                                  </p:childTnLst>
                                  <p:subTnLst>
                                    <p:set>
                                      <p:cBhvr override="childStyle">
                                        <p:cTn dur="1" fill="hold" display="0" masterRel="sameClick" afterEffect="1">
                                          <p:stCondLst>
                                            <p:cond evt="end" delay="0">
                                              <p:tn val="49"/>
                                            </p:cond>
                                          </p:stCondLst>
                                        </p:cTn>
                                        <p:tgtEl>
                                          <p:spTgt spid="14410"/>
                                        </p:tgtEl>
                                        <p:attrNameLst>
                                          <p:attrName>style.visibility</p:attrName>
                                        </p:attrNameLst>
                                      </p:cBhvr>
                                      <p:to>
                                        <p:strVal val="hidden"/>
                                      </p:to>
                                    </p:set>
                                    <p:audio>
                                      <p:cMediaNode>
                                        <p:cTn display="0" masterRel="sameClick">
                                          <p:stCondLst>
                                            <p:cond evt="begin" delay="0">
                                              <p:tn val="49"/>
                                            </p:cond>
                                          </p:stCondLst>
                                          <p:endCondLst>
                                            <p:cond evt="onStopAudio" delay="0">
                                              <p:tgtEl>
                                                <p:sldTgt/>
                                              </p:tgtEl>
                                            </p:cond>
                                          </p:endCondLst>
                                        </p:cTn>
                                        <p:tgtEl>
                                          <p:sndTgt r:embed="rId3" name="cashreg.wav"/>
                                        </p:tgtEl>
                                      </p:cMediaNode>
                                    </p:audio>
                                  </p:subTnLst>
                                </p:cTn>
                              </p:par>
                            </p:childTnLst>
                          </p:cTn>
                        </p:par>
                        <p:par>
                          <p:cTn id="51" fill="hold" nodeType="afterGroup">
                            <p:stCondLst>
                              <p:cond delay="5500"/>
                            </p:stCondLst>
                            <p:childTnLst>
                              <p:par>
                                <p:cTn id="52" presetID="11" presetClass="entr" presetSubtype="0" fill="hold" nodeType="afterEffect">
                                  <p:stCondLst>
                                    <p:cond delay="0"/>
                                  </p:stCondLst>
                                  <p:childTnLst>
                                    <p:set>
                                      <p:cBhvr>
                                        <p:cTn id="53" dur="1000">
                                          <p:stCondLst>
                                            <p:cond delay="0"/>
                                          </p:stCondLst>
                                        </p:cTn>
                                        <p:tgtEl>
                                          <p:spTgt spid="14411"/>
                                        </p:tgtEl>
                                        <p:attrNameLst>
                                          <p:attrName>style.visibility</p:attrName>
                                        </p:attrNameLst>
                                      </p:cBhvr>
                                      <p:to>
                                        <p:strVal val="visible"/>
                                      </p:to>
                                    </p:set>
                                  </p:childTnLst>
                                  <p:subTnLst>
                                    <p:set>
                                      <p:cBhvr override="childStyle">
                                        <p:cTn dur="1" fill="hold" display="0" masterRel="sameClick" afterEffect="1">
                                          <p:stCondLst>
                                            <p:cond evt="end" delay="0">
                                              <p:tn val="52"/>
                                            </p:cond>
                                          </p:stCondLst>
                                        </p:cTn>
                                        <p:tgtEl>
                                          <p:spTgt spid="14411"/>
                                        </p:tgtEl>
                                        <p:attrNameLst>
                                          <p:attrName>style.visibility</p:attrName>
                                        </p:attrNameLst>
                                      </p:cBhvr>
                                      <p:to>
                                        <p:strVal val="hidden"/>
                                      </p:to>
                                    </p:set>
                                    <p:audio>
                                      <p:cMediaNode>
                                        <p:cTn display="0" masterRel="sameClick">
                                          <p:stCondLst>
                                            <p:cond evt="begin" delay="0">
                                              <p:tn val="52"/>
                                            </p:cond>
                                          </p:stCondLst>
                                          <p:endCondLst>
                                            <p:cond evt="onStopAudio" delay="0">
                                              <p:tgtEl>
                                                <p:sldTgt/>
                                              </p:tgtEl>
                                            </p:cond>
                                          </p:endCondLst>
                                        </p:cTn>
                                        <p:tgtEl>
                                          <p:sndTgt r:embed="rId3" name="cashreg.wav"/>
                                        </p:tgtEl>
                                      </p:cMediaNode>
                                    </p:audio>
                                  </p:subTnLst>
                                </p:cTn>
                              </p:par>
                            </p:childTnLst>
                          </p:cTn>
                        </p:par>
                        <p:par>
                          <p:cTn id="54" fill="hold" nodeType="afterGroup">
                            <p:stCondLst>
                              <p:cond delay="6500"/>
                            </p:stCondLst>
                            <p:childTnLst>
                              <p:par>
                                <p:cTn id="55" presetID="11" presetClass="entr" presetSubtype="0" fill="hold" nodeType="afterEffect">
                                  <p:stCondLst>
                                    <p:cond delay="0"/>
                                  </p:stCondLst>
                                  <p:childTnLst>
                                    <p:set>
                                      <p:cBhvr>
                                        <p:cTn id="56" dur="1000">
                                          <p:stCondLst>
                                            <p:cond delay="0"/>
                                          </p:stCondLst>
                                        </p:cTn>
                                        <p:tgtEl>
                                          <p:spTgt spid="14412"/>
                                        </p:tgtEl>
                                        <p:attrNameLst>
                                          <p:attrName>style.visibility</p:attrName>
                                        </p:attrNameLst>
                                      </p:cBhvr>
                                      <p:to>
                                        <p:strVal val="visible"/>
                                      </p:to>
                                    </p:set>
                                  </p:childTnLst>
                                  <p:subTnLst>
                                    <p:set>
                                      <p:cBhvr override="childStyle">
                                        <p:cTn dur="1" fill="hold" display="0" masterRel="sameClick" afterEffect="1">
                                          <p:stCondLst>
                                            <p:cond evt="end" delay="0">
                                              <p:tn val="55"/>
                                            </p:cond>
                                          </p:stCondLst>
                                        </p:cTn>
                                        <p:tgtEl>
                                          <p:spTgt spid="14412"/>
                                        </p:tgtEl>
                                        <p:attrNameLst>
                                          <p:attrName>style.visibility</p:attrName>
                                        </p:attrNameLst>
                                      </p:cBhvr>
                                      <p:to>
                                        <p:strVal val="hidden"/>
                                      </p:to>
                                    </p:set>
                                    <p:audio>
                                      <p:cMediaNode>
                                        <p:cTn display="0" masterRel="sameClick">
                                          <p:stCondLst>
                                            <p:cond evt="begin" delay="0">
                                              <p:tn val="55"/>
                                            </p:cond>
                                          </p:stCondLst>
                                          <p:endCondLst>
                                            <p:cond evt="onStopAudio" delay="0">
                                              <p:tgtEl>
                                                <p:sldTgt/>
                                              </p:tgtEl>
                                            </p:cond>
                                          </p:endCondLst>
                                        </p:cTn>
                                        <p:tgtEl>
                                          <p:sndTgt r:embed="rId3" name="cashreg.wav"/>
                                        </p:tgtEl>
                                      </p:cMediaNode>
                                    </p:audio>
                                  </p:subTnLst>
                                </p:cTn>
                              </p:par>
                            </p:childTnLst>
                          </p:cTn>
                        </p:par>
                        <p:par>
                          <p:cTn id="57" fill="hold" nodeType="afterGroup">
                            <p:stCondLst>
                              <p:cond delay="7500"/>
                            </p:stCondLst>
                            <p:childTnLst>
                              <p:par>
                                <p:cTn id="58" presetID="11" presetClass="entr" presetSubtype="0" fill="hold" nodeType="afterEffect">
                                  <p:stCondLst>
                                    <p:cond delay="0"/>
                                  </p:stCondLst>
                                  <p:childTnLst>
                                    <p:set>
                                      <p:cBhvr>
                                        <p:cTn id="59" dur="1000">
                                          <p:stCondLst>
                                            <p:cond delay="0"/>
                                          </p:stCondLst>
                                        </p:cTn>
                                        <p:tgtEl>
                                          <p:spTgt spid="14413"/>
                                        </p:tgtEl>
                                        <p:attrNameLst>
                                          <p:attrName>style.visibility</p:attrName>
                                        </p:attrNameLst>
                                      </p:cBhvr>
                                      <p:to>
                                        <p:strVal val="visible"/>
                                      </p:to>
                                    </p:set>
                                  </p:childTnLst>
                                  <p:subTnLst>
                                    <p:set>
                                      <p:cBhvr override="childStyle">
                                        <p:cTn dur="1" fill="hold" display="0" masterRel="sameClick" afterEffect="1">
                                          <p:stCondLst>
                                            <p:cond evt="end" delay="0">
                                              <p:tn val="58"/>
                                            </p:cond>
                                          </p:stCondLst>
                                        </p:cTn>
                                        <p:tgtEl>
                                          <p:spTgt spid="14413"/>
                                        </p:tgtEl>
                                        <p:attrNameLst>
                                          <p:attrName>style.visibility</p:attrName>
                                        </p:attrNameLst>
                                      </p:cBhvr>
                                      <p:to>
                                        <p:strVal val="hidden"/>
                                      </p:to>
                                    </p:set>
                                    <p:audio>
                                      <p:cMediaNode>
                                        <p:cTn display="0" masterRel="sameClick">
                                          <p:stCondLst>
                                            <p:cond evt="begin" delay="0">
                                              <p:tn val="58"/>
                                            </p:cond>
                                          </p:stCondLst>
                                          <p:endCondLst>
                                            <p:cond evt="onStopAudio" delay="0">
                                              <p:tgtEl>
                                                <p:sldTgt/>
                                              </p:tgtEl>
                                            </p:cond>
                                          </p:endCondLst>
                                        </p:cTn>
                                        <p:tgtEl>
                                          <p:sndTgt r:embed="rId3" name="cashreg.wav"/>
                                        </p:tgtEl>
                                      </p:cMediaNode>
                                    </p:audio>
                                  </p:subTnLst>
                                </p:cTn>
                              </p:par>
                            </p:childTnLst>
                          </p:cTn>
                        </p:par>
                        <p:par>
                          <p:cTn id="60" fill="hold" nodeType="afterGroup">
                            <p:stCondLst>
                              <p:cond delay="8500"/>
                            </p:stCondLst>
                            <p:childTnLst>
                              <p:par>
                                <p:cTn id="61" presetID="11" presetClass="entr" presetSubtype="0" fill="hold" nodeType="afterEffect">
                                  <p:stCondLst>
                                    <p:cond delay="0"/>
                                  </p:stCondLst>
                                  <p:childTnLst>
                                    <p:set>
                                      <p:cBhvr>
                                        <p:cTn id="62" dur="1000">
                                          <p:stCondLst>
                                            <p:cond delay="0"/>
                                          </p:stCondLst>
                                        </p:cTn>
                                        <p:tgtEl>
                                          <p:spTgt spid="14414"/>
                                        </p:tgtEl>
                                        <p:attrNameLst>
                                          <p:attrName>style.visibility</p:attrName>
                                        </p:attrNameLst>
                                      </p:cBhvr>
                                      <p:to>
                                        <p:strVal val="visible"/>
                                      </p:to>
                                    </p:set>
                                  </p:childTnLst>
                                  <p:subTnLst>
                                    <p:set>
                                      <p:cBhvr override="childStyle">
                                        <p:cTn dur="1" fill="hold" display="0" masterRel="sameClick" afterEffect="1">
                                          <p:stCondLst>
                                            <p:cond evt="end" delay="0">
                                              <p:tn val="61"/>
                                            </p:cond>
                                          </p:stCondLst>
                                        </p:cTn>
                                        <p:tgtEl>
                                          <p:spTgt spid="14414"/>
                                        </p:tgtEl>
                                        <p:attrNameLst>
                                          <p:attrName>style.visibility</p:attrName>
                                        </p:attrNameLst>
                                      </p:cBhvr>
                                      <p:to>
                                        <p:strVal val="hidden"/>
                                      </p:to>
                                    </p:set>
                                    <p:audio>
                                      <p:cMediaNode>
                                        <p:cTn display="0" masterRel="sameClick">
                                          <p:stCondLst>
                                            <p:cond evt="begin" delay="0">
                                              <p:tn val="61"/>
                                            </p:cond>
                                          </p:stCondLst>
                                          <p:endCondLst>
                                            <p:cond evt="onStopAudio" delay="0">
                                              <p:tgtEl>
                                                <p:sldTgt/>
                                              </p:tgtEl>
                                            </p:cond>
                                          </p:endCondLst>
                                        </p:cTn>
                                        <p:tgtEl>
                                          <p:sndTgt r:embed="rId3" name="cashreg.wav"/>
                                        </p:tgtEl>
                                      </p:cMediaNode>
                                    </p:audio>
                                  </p:subTnLst>
                                </p:cTn>
                              </p:par>
                            </p:childTnLst>
                          </p:cTn>
                        </p:par>
                        <p:par>
                          <p:cTn id="63" fill="hold" nodeType="afterGroup">
                            <p:stCondLst>
                              <p:cond delay="9500"/>
                            </p:stCondLst>
                            <p:childTnLst>
                              <p:par>
                                <p:cTn id="64" presetID="11" presetClass="entr" presetSubtype="0" fill="hold" nodeType="afterEffect">
                                  <p:stCondLst>
                                    <p:cond delay="0"/>
                                  </p:stCondLst>
                                  <p:childTnLst>
                                    <p:set>
                                      <p:cBhvr>
                                        <p:cTn id="65" dur="1000">
                                          <p:stCondLst>
                                            <p:cond delay="0"/>
                                          </p:stCondLst>
                                        </p:cTn>
                                        <p:tgtEl>
                                          <p:spTgt spid="14415"/>
                                        </p:tgtEl>
                                        <p:attrNameLst>
                                          <p:attrName>style.visibility</p:attrName>
                                        </p:attrNameLst>
                                      </p:cBhvr>
                                      <p:to>
                                        <p:strVal val="visible"/>
                                      </p:to>
                                    </p:set>
                                  </p:childTnLst>
                                  <p:subTnLst>
                                    <p:set>
                                      <p:cBhvr override="childStyle">
                                        <p:cTn dur="1" fill="hold" display="0" masterRel="sameClick" afterEffect="1">
                                          <p:stCondLst>
                                            <p:cond evt="end" delay="0">
                                              <p:tn val="64"/>
                                            </p:cond>
                                          </p:stCondLst>
                                        </p:cTn>
                                        <p:tgtEl>
                                          <p:spTgt spid="14415"/>
                                        </p:tgtEl>
                                        <p:attrNameLst>
                                          <p:attrName>style.visibility</p:attrName>
                                        </p:attrNameLst>
                                      </p:cBhvr>
                                      <p:to>
                                        <p:strVal val="hidden"/>
                                      </p:to>
                                    </p:set>
                                    <p:audio>
                                      <p:cMediaNode>
                                        <p:cTn display="0" masterRel="sameClick">
                                          <p:stCondLst>
                                            <p:cond evt="begin" delay="0">
                                              <p:tn val="64"/>
                                            </p:cond>
                                          </p:stCondLst>
                                          <p:endCondLst>
                                            <p:cond evt="onStopAudio" delay="0">
                                              <p:tgtEl>
                                                <p:sldTgt/>
                                              </p:tgtEl>
                                            </p:cond>
                                          </p:endCondLst>
                                        </p:cTn>
                                        <p:tgtEl>
                                          <p:sndTgt r:embed="rId3" name="cashreg.wav"/>
                                        </p:tgtEl>
                                      </p:cMediaNode>
                                    </p:audio>
                                  </p:subTnLst>
                                </p:cTn>
                              </p:par>
                            </p:childTnLst>
                          </p:cTn>
                        </p:par>
                        <p:par>
                          <p:cTn id="66" fill="hold" nodeType="afterGroup">
                            <p:stCondLst>
                              <p:cond delay="10500"/>
                            </p:stCondLst>
                            <p:childTnLst>
                              <p:par>
                                <p:cTn id="67" presetID="11" presetClass="entr" presetSubtype="0" fill="hold" nodeType="afterEffect">
                                  <p:stCondLst>
                                    <p:cond delay="0"/>
                                  </p:stCondLst>
                                  <p:childTnLst>
                                    <p:set>
                                      <p:cBhvr>
                                        <p:cTn id="68" dur="1000">
                                          <p:stCondLst>
                                            <p:cond delay="0"/>
                                          </p:stCondLst>
                                        </p:cTn>
                                        <p:tgtEl>
                                          <p:spTgt spid="14349"/>
                                        </p:tgtEl>
                                        <p:attrNameLst>
                                          <p:attrName>style.visibility</p:attrName>
                                        </p:attrNameLst>
                                      </p:cBhvr>
                                      <p:to>
                                        <p:strVal val="visible"/>
                                      </p:to>
                                    </p:set>
                                  </p:childTnLst>
                                  <p:subTnLst>
                                    <p:set>
                                      <p:cBhvr override="childStyle">
                                        <p:cTn dur="1" fill="hold" display="0" masterRel="sameClick" afterEffect="1">
                                          <p:stCondLst>
                                            <p:cond evt="end" delay="0">
                                              <p:tn val="67"/>
                                            </p:cond>
                                          </p:stCondLst>
                                        </p:cTn>
                                        <p:tgtEl>
                                          <p:spTgt spid="14349"/>
                                        </p:tgtEl>
                                        <p:attrNameLst>
                                          <p:attrName>style.visibility</p:attrName>
                                        </p:attrNameLst>
                                      </p:cBhvr>
                                      <p:to>
                                        <p:strVal val="hidden"/>
                                      </p:to>
                                    </p:set>
                                    <p:audio>
                                      <p:cMediaNode>
                                        <p:cTn display="0" masterRel="sameClick">
                                          <p:stCondLst>
                                            <p:cond evt="begin" delay="0">
                                              <p:tn val="67"/>
                                            </p:cond>
                                          </p:stCondLst>
                                          <p:endCondLst>
                                            <p:cond evt="onStopAudio" delay="0">
                                              <p:tgtEl>
                                                <p:sldTgt/>
                                              </p:tgtEl>
                                            </p:cond>
                                          </p:endCondLst>
                                        </p:cTn>
                                        <p:tgtEl>
                                          <p:sndTgt r:embed="rId3" name="cashreg.wav"/>
                                        </p:tgtEl>
                                      </p:cMediaNode>
                                    </p:audio>
                                  </p:subTnLst>
                                </p:cTn>
                              </p:par>
                            </p:childTnLst>
                          </p:cTn>
                        </p:par>
                      </p:childTnLst>
                    </p:cTn>
                  </p:par>
                  <p:par>
                    <p:cTn id="69" fill="hold" nodeType="clickPar">
                      <p:stCondLst>
                        <p:cond delay="indefinite"/>
                      </p:stCondLst>
                      <p:childTnLst>
                        <p:par>
                          <p:cTn id="70" fill="hold" nodeType="withGroup">
                            <p:stCondLst>
                              <p:cond delay="0"/>
                            </p:stCondLst>
                            <p:childTnLst>
                              <p:par>
                                <p:cTn id="71" presetID="11" presetClass="entr" presetSubtype="0" fill="hold" grpId="0" nodeType="clickEffect">
                                  <p:stCondLst>
                                    <p:cond delay="0"/>
                                  </p:stCondLst>
                                  <p:childTnLst>
                                    <p:set>
                                      <p:cBhvr>
                                        <p:cTn id="72" dur="1000">
                                          <p:stCondLst>
                                            <p:cond delay="0"/>
                                          </p:stCondLst>
                                        </p:cTn>
                                        <p:tgtEl>
                                          <p:spTgt spid="14358"/>
                                        </p:tgtEl>
                                        <p:attrNameLst>
                                          <p:attrName>style.visibility</p:attrName>
                                        </p:attrNameLst>
                                      </p:cBhvr>
                                      <p:to>
                                        <p:strVal val="visible"/>
                                      </p:to>
                                    </p:set>
                                  </p:childTnLst>
                                  <p:subTnLst>
                                    <p:set>
                                      <p:cBhvr override="childStyle">
                                        <p:cTn dur="1" fill="hold" display="0" masterRel="sameClick" afterEffect="1">
                                          <p:stCondLst>
                                            <p:cond evt="end" delay="0">
                                              <p:tn val="71"/>
                                            </p:cond>
                                          </p:stCondLst>
                                        </p:cTn>
                                        <p:tgtEl>
                                          <p:spTgt spid="14358"/>
                                        </p:tgtEl>
                                        <p:attrNameLst>
                                          <p:attrName>style.visibility</p:attrName>
                                        </p:attrNameLst>
                                      </p:cBhvr>
                                      <p:to>
                                        <p:strVal val="hidden"/>
                                      </p:to>
                                    </p:set>
                                    <p:audio>
                                      <p:cMediaNode>
                                        <p:cTn display="0" masterRel="sameClick">
                                          <p:stCondLst>
                                            <p:cond evt="begin" delay="0">
                                              <p:tn val="71"/>
                                            </p:cond>
                                          </p:stCondLst>
                                          <p:endCondLst>
                                            <p:cond evt="onStopAudio" delay="0">
                                              <p:tgtEl>
                                                <p:sldTgt/>
                                              </p:tgtEl>
                                            </p:cond>
                                          </p:endCondLst>
                                        </p:cTn>
                                        <p:tgtEl>
                                          <p:sndTgt r:embed="rId3" name="cashreg.wav"/>
                                        </p:tgtEl>
                                      </p:cMediaNode>
                                    </p:audio>
                                  </p:subTnLst>
                                </p:cTn>
                              </p:par>
                            </p:childTnLst>
                          </p:cTn>
                        </p:par>
                      </p:childTnLst>
                    </p:cTn>
                  </p:par>
                  <p:par>
                    <p:cTn id="73" fill="hold" nodeType="clickPar">
                      <p:stCondLst>
                        <p:cond delay="indefinite"/>
                      </p:stCondLst>
                      <p:childTnLst>
                        <p:par>
                          <p:cTn id="74" fill="hold" nodeType="withGroup">
                            <p:stCondLst>
                              <p:cond delay="0"/>
                            </p:stCondLst>
                            <p:childTnLst>
                              <p:par>
                                <p:cTn id="75" presetID="11" presetClass="entr" presetSubtype="0" fill="hold" grpId="0" nodeType="clickEffect">
                                  <p:stCondLst>
                                    <p:cond delay="0"/>
                                  </p:stCondLst>
                                  <p:childTnLst>
                                    <p:set>
                                      <p:cBhvr>
                                        <p:cTn id="76" dur="1000">
                                          <p:stCondLst>
                                            <p:cond delay="0"/>
                                          </p:stCondLst>
                                        </p:cTn>
                                        <p:tgtEl>
                                          <p:spTgt spid="14359"/>
                                        </p:tgtEl>
                                        <p:attrNameLst>
                                          <p:attrName>style.visibility</p:attrName>
                                        </p:attrNameLst>
                                      </p:cBhvr>
                                      <p:to>
                                        <p:strVal val="visible"/>
                                      </p:to>
                                    </p:set>
                                  </p:childTnLst>
                                  <p:subTnLst>
                                    <p:set>
                                      <p:cBhvr override="childStyle">
                                        <p:cTn dur="1" fill="hold" display="0" masterRel="sameClick" afterEffect="1">
                                          <p:stCondLst>
                                            <p:cond evt="end" delay="0">
                                              <p:tn val="75"/>
                                            </p:cond>
                                          </p:stCondLst>
                                        </p:cTn>
                                        <p:tgtEl>
                                          <p:spTgt spid="14359"/>
                                        </p:tgtEl>
                                        <p:attrNameLst>
                                          <p:attrName>style.visibility</p:attrName>
                                        </p:attrNameLst>
                                      </p:cBhvr>
                                      <p:to>
                                        <p:strVal val="hidden"/>
                                      </p:to>
                                    </p:set>
                                    <p:audio>
                                      <p:cMediaNode>
                                        <p:cTn display="0" masterRel="sameClick">
                                          <p:stCondLst>
                                            <p:cond evt="begin" delay="0">
                                              <p:tn val="75"/>
                                            </p:cond>
                                          </p:stCondLst>
                                          <p:endCondLst>
                                            <p:cond evt="onStopAudio" delay="0">
                                              <p:tgtEl>
                                                <p:sldTgt/>
                                              </p:tgtEl>
                                            </p:cond>
                                          </p:endCondLst>
                                        </p:cTn>
                                        <p:tgtEl>
                                          <p:sndTgt r:embed="rId3" name="cashreg.wav"/>
                                        </p:tgtEl>
                                      </p:cMediaNode>
                                    </p:audio>
                                  </p:subTnLst>
                                </p:cTn>
                              </p:par>
                            </p:childTnLst>
                          </p:cTn>
                        </p:par>
                      </p:childTnLst>
                    </p:cTn>
                  </p:par>
                  <p:par>
                    <p:cTn id="77" fill="hold" nodeType="clickPar">
                      <p:stCondLst>
                        <p:cond delay="indefinite"/>
                      </p:stCondLst>
                      <p:childTnLst>
                        <p:par>
                          <p:cTn id="78" fill="hold" nodeType="withGroup">
                            <p:stCondLst>
                              <p:cond delay="0"/>
                            </p:stCondLst>
                            <p:childTnLst>
                              <p:par>
                                <p:cTn id="79" presetID="11" presetClass="entr" presetSubtype="0" fill="hold" nodeType="clickEffect">
                                  <p:stCondLst>
                                    <p:cond delay="0"/>
                                  </p:stCondLst>
                                  <p:childTnLst>
                                    <p:set>
                                      <p:cBhvr>
                                        <p:cTn id="80" dur="1000">
                                          <p:stCondLst>
                                            <p:cond delay="0"/>
                                          </p:stCondLst>
                                        </p:cTn>
                                        <p:tgtEl>
                                          <p:spTgt spid="14360"/>
                                        </p:tgtEl>
                                        <p:attrNameLst>
                                          <p:attrName>style.visibility</p:attrName>
                                        </p:attrNameLst>
                                      </p:cBhvr>
                                      <p:to>
                                        <p:strVal val="visible"/>
                                      </p:to>
                                    </p:set>
                                  </p:childTnLst>
                                  <p:subTnLst>
                                    <p:set>
                                      <p:cBhvr override="childStyle">
                                        <p:cTn dur="1" fill="hold" display="0" masterRel="sameClick" afterEffect="1">
                                          <p:stCondLst>
                                            <p:cond evt="end" delay="0">
                                              <p:tn val="79"/>
                                            </p:cond>
                                          </p:stCondLst>
                                        </p:cTn>
                                        <p:tgtEl>
                                          <p:spTgt spid="14360"/>
                                        </p:tgtEl>
                                        <p:attrNameLst>
                                          <p:attrName>style.visibility</p:attrName>
                                        </p:attrNameLst>
                                      </p:cBhvr>
                                      <p:to>
                                        <p:strVal val="hidden"/>
                                      </p:to>
                                    </p:set>
                                    <p:audio>
                                      <p:cMediaNode>
                                        <p:cTn display="0" masterRel="sameClick">
                                          <p:stCondLst>
                                            <p:cond evt="begin" delay="0">
                                              <p:tn val="79"/>
                                            </p:cond>
                                          </p:stCondLst>
                                          <p:endCondLst>
                                            <p:cond evt="onStopAudio" delay="0">
                                              <p:tgtEl>
                                                <p:sldTgt/>
                                              </p:tgtEl>
                                            </p:cond>
                                          </p:endCondLst>
                                        </p:cTn>
                                        <p:tgtEl>
                                          <p:sndTgt r:embed="rId3" name="cashreg.wav"/>
                                        </p:tgtEl>
                                      </p:cMediaNode>
                                    </p:audio>
                                  </p:subTnLst>
                                </p:cTn>
                              </p:par>
                            </p:childTnLst>
                          </p:cTn>
                        </p:par>
                      </p:childTnLst>
                    </p:cTn>
                  </p:par>
                  <p:par>
                    <p:cTn id="81" fill="hold" nodeType="clickPar">
                      <p:stCondLst>
                        <p:cond delay="indefinite"/>
                      </p:stCondLst>
                      <p:childTnLst>
                        <p:par>
                          <p:cTn id="82" fill="hold" nodeType="withGroup">
                            <p:stCondLst>
                              <p:cond delay="0"/>
                            </p:stCondLst>
                            <p:childTnLst>
                              <p:par>
                                <p:cTn id="83" presetID="11" presetClass="entr" presetSubtype="0" fill="hold" grpId="0" nodeType="clickEffect">
                                  <p:stCondLst>
                                    <p:cond delay="0"/>
                                  </p:stCondLst>
                                  <p:childTnLst>
                                    <p:set>
                                      <p:cBhvr>
                                        <p:cTn id="84" dur="1000">
                                          <p:stCondLst>
                                            <p:cond delay="0"/>
                                          </p:stCondLst>
                                        </p:cTn>
                                        <p:tgtEl>
                                          <p:spTgt spid="14361"/>
                                        </p:tgtEl>
                                        <p:attrNameLst>
                                          <p:attrName>style.visibility</p:attrName>
                                        </p:attrNameLst>
                                      </p:cBhvr>
                                      <p:to>
                                        <p:strVal val="visible"/>
                                      </p:to>
                                    </p:set>
                                  </p:childTnLst>
                                  <p:subTnLst>
                                    <p:set>
                                      <p:cBhvr override="childStyle">
                                        <p:cTn dur="1" fill="hold" display="0" masterRel="sameClick" afterEffect="1">
                                          <p:stCondLst>
                                            <p:cond evt="end" delay="0">
                                              <p:tn val="83"/>
                                            </p:cond>
                                          </p:stCondLst>
                                        </p:cTn>
                                        <p:tgtEl>
                                          <p:spTgt spid="14361"/>
                                        </p:tgtEl>
                                        <p:attrNameLst>
                                          <p:attrName>style.visibility</p:attrName>
                                        </p:attrNameLst>
                                      </p:cBhvr>
                                      <p:to>
                                        <p:strVal val="hidden"/>
                                      </p:to>
                                    </p:set>
                                    <p:audio>
                                      <p:cMediaNode>
                                        <p:cTn display="0" masterRel="sameClick">
                                          <p:stCondLst>
                                            <p:cond evt="begin" delay="0">
                                              <p:tn val="83"/>
                                            </p:cond>
                                          </p:stCondLst>
                                          <p:endCondLst>
                                            <p:cond evt="onStopAudio" delay="0">
                                              <p:tgtEl>
                                                <p:sldTgt/>
                                              </p:tgtEl>
                                            </p:cond>
                                          </p:endCondLst>
                                        </p:cTn>
                                        <p:tgtEl>
                                          <p:sndTgt r:embed="rId3" name="cashreg.wav"/>
                                        </p:tgtEl>
                                      </p:cMediaNode>
                                    </p:audio>
                                  </p:subTnLst>
                                </p:cTn>
                              </p:par>
                            </p:childTnLst>
                          </p:cTn>
                        </p:par>
                      </p:childTnLst>
                    </p:cTn>
                  </p:par>
                  <p:par>
                    <p:cTn id="85" fill="hold" nodeType="clickPar">
                      <p:stCondLst>
                        <p:cond delay="indefinite"/>
                      </p:stCondLst>
                      <p:childTnLst>
                        <p:par>
                          <p:cTn id="86" fill="hold" nodeType="withGroup">
                            <p:stCondLst>
                              <p:cond delay="0"/>
                            </p:stCondLst>
                            <p:childTnLst>
                              <p:par>
                                <p:cTn id="87" presetID="11" presetClass="entr" presetSubtype="0" fill="hold" grpId="0" nodeType="clickEffect">
                                  <p:stCondLst>
                                    <p:cond delay="0"/>
                                  </p:stCondLst>
                                  <p:childTnLst>
                                    <p:set>
                                      <p:cBhvr>
                                        <p:cTn id="88" dur="1000">
                                          <p:stCondLst>
                                            <p:cond delay="0"/>
                                          </p:stCondLst>
                                        </p:cTn>
                                        <p:tgtEl>
                                          <p:spTgt spid="14363"/>
                                        </p:tgtEl>
                                        <p:attrNameLst>
                                          <p:attrName>style.visibility</p:attrName>
                                        </p:attrNameLst>
                                      </p:cBhvr>
                                      <p:to>
                                        <p:strVal val="visible"/>
                                      </p:to>
                                    </p:set>
                                  </p:childTnLst>
                                  <p:subTnLst>
                                    <p:set>
                                      <p:cBhvr override="childStyle">
                                        <p:cTn dur="1" fill="hold" display="0" masterRel="sameClick" afterEffect="1">
                                          <p:stCondLst>
                                            <p:cond evt="end" delay="0">
                                              <p:tn val="87"/>
                                            </p:cond>
                                          </p:stCondLst>
                                        </p:cTn>
                                        <p:tgtEl>
                                          <p:spTgt spid="14363"/>
                                        </p:tgtEl>
                                        <p:attrNameLst>
                                          <p:attrName>style.visibility</p:attrName>
                                        </p:attrNameLst>
                                      </p:cBhvr>
                                      <p:to>
                                        <p:strVal val="hidden"/>
                                      </p:to>
                                    </p:set>
                                    <p:audio>
                                      <p:cMediaNode>
                                        <p:cTn display="0" masterRel="sameClick">
                                          <p:stCondLst>
                                            <p:cond evt="begin" delay="0">
                                              <p:tn val="87"/>
                                            </p:cond>
                                          </p:stCondLst>
                                          <p:endCondLst>
                                            <p:cond evt="onStopAudio" delay="0">
                                              <p:tgtEl>
                                                <p:sldTgt/>
                                              </p:tgtEl>
                                            </p:cond>
                                          </p:endCondLst>
                                        </p:cTn>
                                        <p:tgtEl>
                                          <p:sndTgt r:embed="rId3" name="cashreg.wav"/>
                                        </p:tgtEl>
                                      </p:cMediaNode>
                                    </p:audio>
                                  </p:subTnLst>
                                </p:cTn>
                              </p:par>
                            </p:childTnLst>
                          </p:cTn>
                        </p:par>
                      </p:childTnLst>
                    </p:cTn>
                  </p:par>
                  <p:par>
                    <p:cTn id="89" fill="hold" nodeType="clickPar">
                      <p:stCondLst>
                        <p:cond delay="indefinite"/>
                      </p:stCondLst>
                      <p:childTnLst>
                        <p:par>
                          <p:cTn id="90" fill="hold" nodeType="withGroup">
                            <p:stCondLst>
                              <p:cond delay="0"/>
                            </p:stCondLst>
                            <p:childTnLst>
                              <p:par>
                                <p:cTn id="91" presetID="11" presetClass="entr" presetSubtype="0" fill="hold" grpId="0" nodeType="clickEffect">
                                  <p:stCondLst>
                                    <p:cond delay="0"/>
                                  </p:stCondLst>
                                  <p:childTnLst>
                                    <p:set>
                                      <p:cBhvr>
                                        <p:cTn id="92" dur="1000">
                                          <p:stCondLst>
                                            <p:cond delay="0"/>
                                          </p:stCondLst>
                                        </p:cTn>
                                        <p:tgtEl>
                                          <p:spTgt spid="14362"/>
                                        </p:tgtEl>
                                        <p:attrNameLst>
                                          <p:attrName>style.visibility</p:attrName>
                                        </p:attrNameLst>
                                      </p:cBhvr>
                                      <p:to>
                                        <p:strVal val="visible"/>
                                      </p:to>
                                    </p:set>
                                  </p:childTnLst>
                                  <p:subTnLst>
                                    <p:set>
                                      <p:cBhvr override="childStyle">
                                        <p:cTn dur="1" fill="hold" display="0" masterRel="sameClick" afterEffect="1">
                                          <p:stCondLst>
                                            <p:cond evt="end" delay="0">
                                              <p:tn val="91"/>
                                            </p:cond>
                                          </p:stCondLst>
                                        </p:cTn>
                                        <p:tgtEl>
                                          <p:spTgt spid="14362"/>
                                        </p:tgtEl>
                                        <p:attrNameLst>
                                          <p:attrName>style.visibility</p:attrName>
                                        </p:attrNameLst>
                                      </p:cBhvr>
                                      <p:to>
                                        <p:strVal val="hidden"/>
                                      </p:to>
                                    </p:set>
                                    <p:audio>
                                      <p:cMediaNode>
                                        <p:cTn display="0" masterRel="sameClick">
                                          <p:stCondLst>
                                            <p:cond evt="begin" delay="0">
                                              <p:tn val="91"/>
                                            </p:cond>
                                          </p:stCondLst>
                                          <p:endCondLst>
                                            <p:cond evt="onStopAudio" delay="0">
                                              <p:tgtEl>
                                                <p:sldTgt/>
                                              </p:tgtEl>
                                            </p:cond>
                                          </p:endCondLst>
                                        </p:cTn>
                                        <p:tgtEl>
                                          <p:sndTgt r:embed="rId3" name="cashreg.wav"/>
                                        </p:tgtEl>
                                      </p:cMediaNode>
                                    </p:audio>
                                  </p:subTnLst>
                                </p:cTn>
                              </p:par>
                            </p:childTnLst>
                          </p:cTn>
                        </p:par>
                      </p:childTnLst>
                    </p:cTn>
                  </p:par>
                  <p:par>
                    <p:cTn id="93" fill="hold" nodeType="clickPar">
                      <p:stCondLst>
                        <p:cond delay="indefinite"/>
                      </p:stCondLst>
                      <p:childTnLst>
                        <p:par>
                          <p:cTn id="94" fill="hold" nodeType="withGroup">
                            <p:stCondLst>
                              <p:cond delay="0"/>
                            </p:stCondLst>
                            <p:childTnLst>
                              <p:par>
                                <p:cTn id="95" presetID="11" presetClass="entr" presetSubtype="0" fill="hold" grpId="0" nodeType="clickEffect">
                                  <p:stCondLst>
                                    <p:cond delay="0"/>
                                  </p:stCondLst>
                                  <p:childTnLst>
                                    <p:set>
                                      <p:cBhvr>
                                        <p:cTn id="96" dur="1000">
                                          <p:stCondLst>
                                            <p:cond delay="0"/>
                                          </p:stCondLst>
                                        </p:cTn>
                                        <p:tgtEl>
                                          <p:spTgt spid="14364"/>
                                        </p:tgtEl>
                                        <p:attrNameLst>
                                          <p:attrName>style.visibility</p:attrName>
                                        </p:attrNameLst>
                                      </p:cBhvr>
                                      <p:to>
                                        <p:strVal val="visible"/>
                                      </p:to>
                                    </p:set>
                                  </p:childTnLst>
                                  <p:subTnLst>
                                    <p:set>
                                      <p:cBhvr override="childStyle">
                                        <p:cTn dur="1" fill="hold" display="0" masterRel="sameClick" afterEffect="1">
                                          <p:stCondLst>
                                            <p:cond evt="end" delay="0">
                                              <p:tn val="95"/>
                                            </p:cond>
                                          </p:stCondLst>
                                        </p:cTn>
                                        <p:tgtEl>
                                          <p:spTgt spid="14364"/>
                                        </p:tgtEl>
                                        <p:attrNameLst>
                                          <p:attrName>style.visibility</p:attrName>
                                        </p:attrNameLst>
                                      </p:cBhvr>
                                      <p:to>
                                        <p:strVal val="hidden"/>
                                      </p:to>
                                    </p:set>
                                    <p:audio>
                                      <p:cMediaNode>
                                        <p:cTn display="0" masterRel="sameClick">
                                          <p:stCondLst>
                                            <p:cond evt="begin" delay="0">
                                              <p:tn val="95"/>
                                            </p:cond>
                                          </p:stCondLst>
                                          <p:endCondLst>
                                            <p:cond evt="onStopAudio" delay="0">
                                              <p:tgtEl>
                                                <p:sldTgt/>
                                              </p:tgtEl>
                                            </p:cond>
                                          </p:endCondLst>
                                        </p:cTn>
                                        <p:tgtEl>
                                          <p:sndTgt r:embed="rId3" name="cashreg.wav"/>
                                        </p:tgtEl>
                                      </p:cMediaNode>
                                    </p:audio>
                                  </p:subTnLst>
                                </p:cTn>
                              </p:par>
                            </p:childTnLst>
                          </p:cTn>
                        </p:par>
                      </p:childTnLst>
                    </p:cTn>
                  </p:par>
                  <p:par>
                    <p:cTn id="97" fill="hold" nodeType="clickPar">
                      <p:stCondLst>
                        <p:cond delay="indefinite"/>
                      </p:stCondLst>
                      <p:childTnLst>
                        <p:par>
                          <p:cTn id="98" fill="hold" nodeType="withGroup">
                            <p:stCondLst>
                              <p:cond delay="0"/>
                            </p:stCondLst>
                            <p:childTnLst>
                              <p:par>
                                <p:cTn id="99" presetID="11" presetClass="entr" presetSubtype="0" fill="hold" grpId="0" nodeType="clickEffect">
                                  <p:stCondLst>
                                    <p:cond delay="0"/>
                                  </p:stCondLst>
                                  <p:childTnLst>
                                    <p:set>
                                      <p:cBhvr>
                                        <p:cTn id="100" dur="1000">
                                          <p:stCondLst>
                                            <p:cond delay="0"/>
                                          </p:stCondLst>
                                        </p:cTn>
                                        <p:tgtEl>
                                          <p:spTgt spid="14365"/>
                                        </p:tgtEl>
                                        <p:attrNameLst>
                                          <p:attrName>style.visibility</p:attrName>
                                        </p:attrNameLst>
                                      </p:cBhvr>
                                      <p:to>
                                        <p:strVal val="visible"/>
                                      </p:to>
                                    </p:set>
                                  </p:childTnLst>
                                  <p:subTnLst>
                                    <p:set>
                                      <p:cBhvr override="childStyle">
                                        <p:cTn dur="1" fill="hold" display="0" masterRel="sameClick" afterEffect="1">
                                          <p:stCondLst>
                                            <p:cond evt="end" delay="0">
                                              <p:tn val="99"/>
                                            </p:cond>
                                          </p:stCondLst>
                                        </p:cTn>
                                        <p:tgtEl>
                                          <p:spTgt spid="14365"/>
                                        </p:tgtEl>
                                        <p:attrNameLst>
                                          <p:attrName>style.visibility</p:attrName>
                                        </p:attrNameLst>
                                      </p:cBhvr>
                                      <p:to>
                                        <p:strVal val="hidden"/>
                                      </p:to>
                                    </p:set>
                                    <p:audio>
                                      <p:cMediaNode>
                                        <p:cTn display="0" masterRel="sameClick">
                                          <p:stCondLst>
                                            <p:cond evt="begin" delay="0">
                                              <p:tn val="99"/>
                                            </p:cond>
                                          </p:stCondLst>
                                          <p:endCondLst>
                                            <p:cond evt="onStopAudio" delay="0">
                                              <p:tgtEl>
                                                <p:sldTgt/>
                                              </p:tgtEl>
                                            </p:cond>
                                          </p:endCondLst>
                                        </p:cTn>
                                        <p:tgtEl>
                                          <p:sndTgt r:embed="rId3" name="cashreg.wav"/>
                                        </p:tgtEl>
                                      </p:cMediaNode>
                                    </p:audio>
                                  </p:subTnLst>
                                </p:cTn>
                              </p:par>
                            </p:childTnLst>
                          </p:cTn>
                        </p:par>
                      </p:childTnLst>
                    </p:cTn>
                  </p:par>
                  <p:par>
                    <p:cTn id="101" fill="hold" nodeType="clickPar">
                      <p:stCondLst>
                        <p:cond delay="indefinite"/>
                      </p:stCondLst>
                      <p:childTnLst>
                        <p:par>
                          <p:cTn id="102" fill="hold" nodeType="withGroup">
                            <p:stCondLst>
                              <p:cond delay="0"/>
                            </p:stCondLst>
                            <p:childTnLst>
                              <p:par>
                                <p:cTn id="103" presetID="11" presetClass="entr" presetSubtype="0" fill="hold" grpId="0" nodeType="clickEffect">
                                  <p:stCondLst>
                                    <p:cond delay="0"/>
                                  </p:stCondLst>
                                  <p:childTnLst>
                                    <p:set>
                                      <p:cBhvr>
                                        <p:cTn id="104" dur="1000">
                                          <p:stCondLst>
                                            <p:cond delay="0"/>
                                          </p:stCondLst>
                                        </p:cTn>
                                        <p:tgtEl>
                                          <p:spTgt spid="14366"/>
                                        </p:tgtEl>
                                        <p:attrNameLst>
                                          <p:attrName>style.visibility</p:attrName>
                                        </p:attrNameLst>
                                      </p:cBhvr>
                                      <p:to>
                                        <p:strVal val="visible"/>
                                      </p:to>
                                    </p:set>
                                  </p:childTnLst>
                                  <p:subTnLst>
                                    <p:set>
                                      <p:cBhvr override="childStyle">
                                        <p:cTn dur="1" fill="hold" display="0" masterRel="sameClick" afterEffect="1">
                                          <p:stCondLst>
                                            <p:cond evt="end" delay="0">
                                              <p:tn val="103"/>
                                            </p:cond>
                                          </p:stCondLst>
                                        </p:cTn>
                                        <p:tgtEl>
                                          <p:spTgt spid="14366"/>
                                        </p:tgtEl>
                                        <p:attrNameLst>
                                          <p:attrName>style.visibility</p:attrName>
                                        </p:attrNameLst>
                                      </p:cBhvr>
                                      <p:to>
                                        <p:strVal val="hidden"/>
                                      </p:to>
                                    </p:set>
                                    <p:audio>
                                      <p:cMediaNode>
                                        <p:cTn display="0" masterRel="sameClick">
                                          <p:stCondLst>
                                            <p:cond evt="begin" delay="0">
                                              <p:tn val="103"/>
                                            </p:cond>
                                          </p:stCondLst>
                                          <p:endCondLst>
                                            <p:cond evt="onStopAudio" delay="0">
                                              <p:tgtEl>
                                                <p:sldTgt/>
                                              </p:tgtEl>
                                            </p:cond>
                                          </p:endCondLst>
                                        </p:cTn>
                                        <p:tgtEl>
                                          <p:sndTgt r:embed="rId3" name="cashreg.wav"/>
                                        </p:tgtEl>
                                      </p:cMediaNode>
                                    </p:audio>
                                  </p:subTnLst>
                                </p:cTn>
                              </p:par>
                            </p:childTnLst>
                          </p:cTn>
                        </p:par>
                      </p:childTnLst>
                    </p:cTn>
                  </p:par>
                  <p:par>
                    <p:cTn id="105" fill="hold" nodeType="clickPar">
                      <p:stCondLst>
                        <p:cond delay="indefinite"/>
                      </p:stCondLst>
                      <p:childTnLst>
                        <p:par>
                          <p:cTn id="106" fill="hold" nodeType="withGroup">
                            <p:stCondLst>
                              <p:cond delay="0"/>
                            </p:stCondLst>
                            <p:childTnLst>
                              <p:par>
                                <p:cTn id="107" presetID="11" presetClass="entr" presetSubtype="0" fill="hold" grpId="0" nodeType="clickEffect">
                                  <p:stCondLst>
                                    <p:cond delay="0"/>
                                  </p:stCondLst>
                                  <p:childTnLst>
                                    <p:set>
                                      <p:cBhvr>
                                        <p:cTn id="108" dur="1000">
                                          <p:stCondLst>
                                            <p:cond delay="0"/>
                                          </p:stCondLst>
                                        </p:cTn>
                                        <p:tgtEl>
                                          <p:spTgt spid="14367"/>
                                        </p:tgtEl>
                                        <p:attrNameLst>
                                          <p:attrName>style.visibility</p:attrName>
                                        </p:attrNameLst>
                                      </p:cBhvr>
                                      <p:to>
                                        <p:strVal val="visible"/>
                                      </p:to>
                                    </p:set>
                                  </p:childTnLst>
                                  <p:subTnLst>
                                    <p:set>
                                      <p:cBhvr override="childStyle">
                                        <p:cTn dur="1" fill="hold" display="0" masterRel="sameClick" afterEffect="1">
                                          <p:stCondLst>
                                            <p:cond evt="end" delay="0">
                                              <p:tn val="107"/>
                                            </p:cond>
                                          </p:stCondLst>
                                        </p:cTn>
                                        <p:tgtEl>
                                          <p:spTgt spid="14367"/>
                                        </p:tgtEl>
                                        <p:attrNameLst>
                                          <p:attrName>style.visibility</p:attrName>
                                        </p:attrNameLst>
                                      </p:cBhvr>
                                      <p:to>
                                        <p:strVal val="hidden"/>
                                      </p:to>
                                    </p:set>
                                    <p:audio>
                                      <p:cMediaNode>
                                        <p:cTn display="0" masterRel="sameClick">
                                          <p:stCondLst>
                                            <p:cond evt="begin" delay="0">
                                              <p:tn val="107"/>
                                            </p:cond>
                                          </p:stCondLst>
                                          <p:endCondLst>
                                            <p:cond evt="onStopAudio" delay="0">
                                              <p:tgtEl>
                                                <p:sldTgt/>
                                              </p:tgtEl>
                                            </p:cond>
                                          </p:endCondLst>
                                        </p:cTn>
                                        <p:tgtEl>
                                          <p:sndTgt r:embed="rId3" name="cashreg.wav"/>
                                        </p:tgtEl>
                                      </p:cMediaNode>
                                    </p:audio>
                                  </p:subTnLst>
                                </p:cTn>
                              </p:par>
                            </p:childTnLst>
                          </p:cTn>
                        </p:par>
                      </p:childTnLst>
                    </p:cTn>
                  </p:par>
                  <p:par>
                    <p:cTn id="109" fill="hold" nodeType="clickPar">
                      <p:stCondLst>
                        <p:cond delay="indefinite"/>
                      </p:stCondLst>
                      <p:childTnLst>
                        <p:par>
                          <p:cTn id="110" fill="hold" nodeType="withGroup">
                            <p:stCondLst>
                              <p:cond delay="0"/>
                            </p:stCondLst>
                            <p:childTnLst>
                              <p:par>
                                <p:cTn id="111" presetID="11" presetClass="entr" presetSubtype="0" fill="hold" grpId="0" nodeType="clickEffect">
                                  <p:stCondLst>
                                    <p:cond delay="0"/>
                                  </p:stCondLst>
                                  <p:childTnLst>
                                    <p:set>
                                      <p:cBhvr>
                                        <p:cTn id="112" dur="1000">
                                          <p:stCondLst>
                                            <p:cond delay="0"/>
                                          </p:stCondLst>
                                        </p:cTn>
                                        <p:tgtEl>
                                          <p:spTgt spid="14368"/>
                                        </p:tgtEl>
                                        <p:attrNameLst>
                                          <p:attrName>style.visibility</p:attrName>
                                        </p:attrNameLst>
                                      </p:cBhvr>
                                      <p:to>
                                        <p:strVal val="visible"/>
                                      </p:to>
                                    </p:set>
                                  </p:childTnLst>
                                  <p:subTnLst>
                                    <p:set>
                                      <p:cBhvr override="childStyle">
                                        <p:cTn dur="1" fill="hold" display="0" masterRel="sameClick" afterEffect="1">
                                          <p:stCondLst>
                                            <p:cond evt="end" delay="0">
                                              <p:tn val="111"/>
                                            </p:cond>
                                          </p:stCondLst>
                                        </p:cTn>
                                        <p:tgtEl>
                                          <p:spTgt spid="14368"/>
                                        </p:tgtEl>
                                        <p:attrNameLst>
                                          <p:attrName>style.visibility</p:attrName>
                                        </p:attrNameLst>
                                      </p:cBhvr>
                                      <p:to>
                                        <p:strVal val="hidden"/>
                                      </p:to>
                                    </p:set>
                                    <p:audio>
                                      <p:cMediaNode>
                                        <p:cTn display="0" masterRel="sameClick">
                                          <p:stCondLst>
                                            <p:cond evt="begin" delay="0">
                                              <p:tn val="111"/>
                                            </p:cond>
                                          </p:stCondLst>
                                          <p:endCondLst>
                                            <p:cond evt="onStopAudio" delay="0">
                                              <p:tgtEl>
                                                <p:sldTgt/>
                                              </p:tgtEl>
                                            </p:cond>
                                          </p:endCondLst>
                                        </p:cTn>
                                        <p:tgtEl>
                                          <p:sndTgt r:embed="rId3" name="cashreg.wav"/>
                                        </p:tgtEl>
                                      </p:cMediaNode>
                                    </p:audio>
                                  </p:subTnLst>
                                </p:cTn>
                              </p:par>
                            </p:childTnLst>
                          </p:cTn>
                        </p:par>
                      </p:childTnLst>
                    </p:cTn>
                  </p:par>
                  <p:par>
                    <p:cTn id="113" fill="hold" nodeType="clickPar">
                      <p:stCondLst>
                        <p:cond delay="indefinite"/>
                      </p:stCondLst>
                      <p:childTnLst>
                        <p:par>
                          <p:cTn id="114" fill="hold" nodeType="withGroup">
                            <p:stCondLst>
                              <p:cond delay="0"/>
                            </p:stCondLst>
                            <p:childTnLst>
                              <p:par>
                                <p:cTn id="115" presetID="11" presetClass="entr" presetSubtype="0" fill="hold" grpId="0" nodeType="clickEffect">
                                  <p:stCondLst>
                                    <p:cond delay="0"/>
                                  </p:stCondLst>
                                  <p:childTnLst>
                                    <p:set>
                                      <p:cBhvr>
                                        <p:cTn id="116" dur="1000">
                                          <p:stCondLst>
                                            <p:cond delay="0"/>
                                          </p:stCondLst>
                                        </p:cTn>
                                        <p:tgtEl>
                                          <p:spTgt spid="14369"/>
                                        </p:tgtEl>
                                        <p:attrNameLst>
                                          <p:attrName>style.visibility</p:attrName>
                                        </p:attrNameLst>
                                      </p:cBhvr>
                                      <p:to>
                                        <p:strVal val="visible"/>
                                      </p:to>
                                    </p:set>
                                  </p:childTnLst>
                                  <p:subTnLst>
                                    <p:set>
                                      <p:cBhvr override="childStyle">
                                        <p:cTn dur="1" fill="hold" display="0" masterRel="sameClick" afterEffect="1">
                                          <p:stCondLst>
                                            <p:cond evt="end" delay="0">
                                              <p:tn val="115"/>
                                            </p:cond>
                                          </p:stCondLst>
                                        </p:cTn>
                                        <p:tgtEl>
                                          <p:spTgt spid="14369"/>
                                        </p:tgtEl>
                                        <p:attrNameLst>
                                          <p:attrName>style.visibility</p:attrName>
                                        </p:attrNameLst>
                                      </p:cBhvr>
                                      <p:to>
                                        <p:strVal val="hidden"/>
                                      </p:to>
                                    </p:set>
                                    <p:audio>
                                      <p:cMediaNode>
                                        <p:cTn display="0" masterRel="sameClick">
                                          <p:stCondLst>
                                            <p:cond evt="begin" delay="0">
                                              <p:tn val="115"/>
                                            </p:cond>
                                          </p:stCondLst>
                                          <p:endCondLst>
                                            <p:cond evt="onStopAudio" delay="0">
                                              <p:tgtEl>
                                                <p:sldTgt/>
                                              </p:tgtEl>
                                            </p:cond>
                                          </p:endCondLst>
                                        </p:cTn>
                                        <p:tgtEl>
                                          <p:sndTgt r:embed="rId3" name="cashreg.wav"/>
                                        </p:tgtEl>
                                      </p:cMediaNode>
                                    </p:audio>
                                  </p:subTnLst>
                                </p:cTn>
                              </p:par>
                            </p:childTnLst>
                          </p:cTn>
                        </p:par>
                      </p:childTnLst>
                    </p:cTn>
                  </p:par>
                  <p:par>
                    <p:cTn id="117" fill="hold" nodeType="clickPar">
                      <p:stCondLst>
                        <p:cond delay="indefinite"/>
                      </p:stCondLst>
                      <p:childTnLst>
                        <p:par>
                          <p:cTn id="118" fill="hold" nodeType="withGroup">
                            <p:stCondLst>
                              <p:cond delay="0"/>
                            </p:stCondLst>
                            <p:childTnLst>
                              <p:par>
                                <p:cTn id="119" presetID="11" presetClass="entr" presetSubtype="0" fill="hold" grpId="0" nodeType="clickEffect">
                                  <p:stCondLst>
                                    <p:cond delay="0"/>
                                  </p:stCondLst>
                                  <p:childTnLst>
                                    <p:set>
                                      <p:cBhvr>
                                        <p:cTn id="120" dur="1000">
                                          <p:stCondLst>
                                            <p:cond delay="0"/>
                                          </p:stCondLst>
                                        </p:cTn>
                                        <p:tgtEl>
                                          <p:spTgt spid="14370"/>
                                        </p:tgtEl>
                                        <p:attrNameLst>
                                          <p:attrName>style.visibility</p:attrName>
                                        </p:attrNameLst>
                                      </p:cBhvr>
                                      <p:to>
                                        <p:strVal val="visible"/>
                                      </p:to>
                                    </p:set>
                                  </p:childTnLst>
                                  <p:subTnLst>
                                    <p:set>
                                      <p:cBhvr override="childStyle">
                                        <p:cTn dur="1" fill="hold" display="0" masterRel="sameClick" afterEffect="1">
                                          <p:stCondLst>
                                            <p:cond evt="end" delay="0">
                                              <p:tn val="119"/>
                                            </p:cond>
                                          </p:stCondLst>
                                        </p:cTn>
                                        <p:tgtEl>
                                          <p:spTgt spid="14370"/>
                                        </p:tgtEl>
                                        <p:attrNameLst>
                                          <p:attrName>style.visibility</p:attrName>
                                        </p:attrNameLst>
                                      </p:cBhvr>
                                      <p:to>
                                        <p:strVal val="hidden"/>
                                      </p:to>
                                    </p:set>
                                    <p:audio>
                                      <p:cMediaNode>
                                        <p:cTn display="0" masterRel="sameClick">
                                          <p:stCondLst>
                                            <p:cond evt="begin" delay="0">
                                              <p:tn val="119"/>
                                            </p:cond>
                                          </p:stCondLst>
                                          <p:endCondLst>
                                            <p:cond evt="onStopAudio" delay="0">
                                              <p:tgtEl>
                                                <p:sldTgt/>
                                              </p:tgtEl>
                                            </p:cond>
                                          </p:endCondLst>
                                        </p:cTn>
                                        <p:tgtEl>
                                          <p:sndTgt r:embed="rId3" name="cashreg.wav"/>
                                        </p:tgtEl>
                                      </p:cMediaNode>
                                    </p:audio>
                                  </p:subTnLst>
                                </p:cTn>
                              </p:par>
                            </p:childTnLst>
                          </p:cTn>
                        </p:par>
                      </p:childTnLst>
                    </p:cTn>
                  </p:par>
                  <p:par>
                    <p:cTn id="121" fill="hold" nodeType="clickPar">
                      <p:stCondLst>
                        <p:cond delay="indefinite"/>
                      </p:stCondLst>
                      <p:childTnLst>
                        <p:par>
                          <p:cTn id="122" fill="hold" nodeType="withGroup">
                            <p:stCondLst>
                              <p:cond delay="0"/>
                            </p:stCondLst>
                            <p:childTnLst>
                              <p:par>
                                <p:cTn id="123" presetID="11" presetClass="entr" presetSubtype="0" fill="hold" grpId="0" nodeType="clickEffect">
                                  <p:stCondLst>
                                    <p:cond delay="0"/>
                                  </p:stCondLst>
                                  <p:childTnLst>
                                    <p:set>
                                      <p:cBhvr>
                                        <p:cTn id="124" dur="1000">
                                          <p:stCondLst>
                                            <p:cond delay="0"/>
                                          </p:stCondLst>
                                        </p:cTn>
                                        <p:tgtEl>
                                          <p:spTgt spid="14371"/>
                                        </p:tgtEl>
                                        <p:attrNameLst>
                                          <p:attrName>style.visibility</p:attrName>
                                        </p:attrNameLst>
                                      </p:cBhvr>
                                      <p:to>
                                        <p:strVal val="visible"/>
                                      </p:to>
                                    </p:set>
                                  </p:childTnLst>
                                  <p:subTnLst>
                                    <p:set>
                                      <p:cBhvr override="childStyle">
                                        <p:cTn dur="1" fill="hold" display="0" masterRel="sameClick" afterEffect="1">
                                          <p:stCondLst>
                                            <p:cond evt="end" delay="0">
                                              <p:tn val="123"/>
                                            </p:cond>
                                          </p:stCondLst>
                                        </p:cTn>
                                        <p:tgtEl>
                                          <p:spTgt spid="14371"/>
                                        </p:tgtEl>
                                        <p:attrNameLst>
                                          <p:attrName>style.visibility</p:attrName>
                                        </p:attrNameLst>
                                      </p:cBhvr>
                                      <p:to>
                                        <p:strVal val="hidden"/>
                                      </p:to>
                                    </p:set>
                                    <p:audio>
                                      <p:cMediaNode>
                                        <p:cTn display="0" masterRel="sameClick">
                                          <p:stCondLst>
                                            <p:cond evt="begin" delay="0">
                                              <p:tn val="123"/>
                                            </p:cond>
                                          </p:stCondLst>
                                          <p:endCondLst>
                                            <p:cond evt="onStopAudio" delay="0">
                                              <p:tgtEl>
                                                <p:sldTgt/>
                                              </p:tgtEl>
                                            </p:cond>
                                          </p:endCondLst>
                                        </p:cTn>
                                        <p:tgtEl>
                                          <p:sndTgt r:embed="rId3" name="cashreg.wav"/>
                                        </p:tgtEl>
                                      </p:cMediaNode>
                                    </p:audio>
                                  </p:subTnLst>
                                </p:cTn>
                              </p:par>
                            </p:childTnLst>
                          </p:cTn>
                        </p:par>
                      </p:childTnLst>
                    </p:cTn>
                  </p:par>
                  <p:par>
                    <p:cTn id="125" fill="hold" nodeType="clickPar">
                      <p:stCondLst>
                        <p:cond delay="indefinite"/>
                      </p:stCondLst>
                      <p:childTnLst>
                        <p:par>
                          <p:cTn id="126" fill="hold" nodeType="withGroup">
                            <p:stCondLst>
                              <p:cond delay="0"/>
                            </p:stCondLst>
                            <p:childTnLst>
                              <p:par>
                                <p:cTn id="127" presetID="11" presetClass="entr" presetSubtype="0" fill="hold" grpId="0" nodeType="clickEffect">
                                  <p:stCondLst>
                                    <p:cond delay="0"/>
                                  </p:stCondLst>
                                  <p:childTnLst>
                                    <p:set>
                                      <p:cBhvr>
                                        <p:cTn id="128" dur="1000">
                                          <p:stCondLst>
                                            <p:cond delay="0"/>
                                          </p:stCondLst>
                                        </p:cTn>
                                        <p:tgtEl>
                                          <p:spTgt spid="14373"/>
                                        </p:tgtEl>
                                        <p:attrNameLst>
                                          <p:attrName>style.visibility</p:attrName>
                                        </p:attrNameLst>
                                      </p:cBhvr>
                                      <p:to>
                                        <p:strVal val="visible"/>
                                      </p:to>
                                    </p:set>
                                  </p:childTnLst>
                                  <p:subTnLst>
                                    <p:set>
                                      <p:cBhvr override="childStyle">
                                        <p:cTn dur="1" fill="hold" display="0" masterRel="sameClick" afterEffect="1">
                                          <p:stCondLst>
                                            <p:cond evt="end" delay="0">
                                              <p:tn val="127"/>
                                            </p:cond>
                                          </p:stCondLst>
                                        </p:cTn>
                                        <p:tgtEl>
                                          <p:spTgt spid="14373"/>
                                        </p:tgtEl>
                                        <p:attrNameLst>
                                          <p:attrName>style.visibility</p:attrName>
                                        </p:attrNameLst>
                                      </p:cBhvr>
                                      <p:to>
                                        <p:strVal val="hidden"/>
                                      </p:to>
                                    </p:set>
                                    <p:audio>
                                      <p:cMediaNode>
                                        <p:cTn display="0" masterRel="sameClick">
                                          <p:stCondLst>
                                            <p:cond evt="begin" delay="0">
                                              <p:tn val="127"/>
                                            </p:cond>
                                          </p:stCondLst>
                                          <p:endCondLst>
                                            <p:cond evt="onStopAudio" delay="0">
                                              <p:tgtEl>
                                                <p:sldTgt/>
                                              </p:tgtEl>
                                            </p:cond>
                                          </p:endCondLst>
                                        </p:cTn>
                                        <p:tgtEl>
                                          <p:sndTgt r:embed="rId3" name="cashreg.wav"/>
                                        </p:tgtEl>
                                      </p:cMediaNode>
                                    </p:audio>
                                  </p:subTnLst>
                                </p:cTn>
                              </p:par>
                            </p:childTnLst>
                          </p:cTn>
                        </p:par>
                      </p:childTnLst>
                    </p:cTn>
                  </p:par>
                  <p:par>
                    <p:cTn id="129" fill="hold" nodeType="clickPar">
                      <p:stCondLst>
                        <p:cond delay="indefinite"/>
                      </p:stCondLst>
                      <p:childTnLst>
                        <p:par>
                          <p:cTn id="130" fill="hold" nodeType="withGroup">
                            <p:stCondLst>
                              <p:cond delay="0"/>
                            </p:stCondLst>
                            <p:childTnLst>
                              <p:par>
                                <p:cTn id="131" presetID="11" presetClass="entr" presetSubtype="0" fill="hold" grpId="0" nodeType="clickEffect">
                                  <p:stCondLst>
                                    <p:cond delay="0"/>
                                  </p:stCondLst>
                                  <p:childTnLst>
                                    <p:set>
                                      <p:cBhvr>
                                        <p:cTn id="132" dur="1000">
                                          <p:stCondLst>
                                            <p:cond delay="0"/>
                                          </p:stCondLst>
                                        </p:cTn>
                                        <p:tgtEl>
                                          <p:spTgt spid="14357"/>
                                        </p:tgtEl>
                                        <p:attrNameLst>
                                          <p:attrName>style.visibility</p:attrName>
                                        </p:attrNameLst>
                                      </p:cBhvr>
                                      <p:to>
                                        <p:strVal val="visible"/>
                                      </p:to>
                                    </p:set>
                                  </p:childTnLst>
                                  <p:subTnLst>
                                    <p:set>
                                      <p:cBhvr override="childStyle">
                                        <p:cTn dur="1" fill="hold" display="0" masterRel="sameClick" afterEffect="1">
                                          <p:stCondLst>
                                            <p:cond evt="end" delay="0">
                                              <p:tn val="131"/>
                                            </p:cond>
                                          </p:stCondLst>
                                        </p:cTn>
                                        <p:tgtEl>
                                          <p:spTgt spid="14357"/>
                                        </p:tgtEl>
                                        <p:attrNameLst>
                                          <p:attrName>style.visibility</p:attrName>
                                        </p:attrNameLst>
                                      </p:cBhvr>
                                      <p:to>
                                        <p:strVal val="hidden"/>
                                      </p:to>
                                    </p:set>
                                    <p:audio>
                                      <p:cMediaNode>
                                        <p:cTn display="0" masterRel="sameClick">
                                          <p:stCondLst>
                                            <p:cond evt="begin" delay="0">
                                              <p:tn val="131"/>
                                            </p:cond>
                                          </p:stCondLst>
                                          <p:endCondLst>
                                            <p:cond evt="onStopAudio" delay="0">
                                              <p:tgtEl>
                                                <p:sldTgt/>
                                              </p:tgtEl>
                                            </p:cond>
                                          </p:endCondLst>
                                        </p:cTn>
                                        <p:tgtEl>
                                          <p:sndTgt r:embed="rId3" name="cashreg.wav"/>
                                        </p:tgtEl>
                                      </p:cMediaNode>
                                    </p:audio>
                                  </p:subTnLst>
                                </p:cTn>
                              </p:par>
                            </p:childTnLst>
                          </p:cTn>
                        </p:par>
                      </p:childTnLst>
                    </p:cTn>
                  </p:par>
                  <p:par>
                    <p:cTn id="133" fill="hold" nodeType="clickPar">
                      <p:stCondLst>
                        <p:cond delay="indefinite"/>
                      </p:stCondLst>
                      <p:childTnLst>
                        <p:par>
                          <p:cTn id="134" fill="hold" nodeType="withGroup">
                            <p:stCondLst>
                              <p:cond delay="0"/>
                            </p:stCondLst>
                            <p:childTnLst>
                              <p:par>
                                <p:cTn id="135" presetID="11" presetClass="entr" presetSubtype="0" fill="hold" grpId="0" nodeType="clickEffect">
                                  <p:stCondLst>
                                    <p:cond delay="0"/>
                                  </p:stCondLst>
                                  <p:childTnLst>
                                    <p:set>
                                      <p:cBhvr>
                                        <p:cTn id="136" dur="1000">
                                          <p:stCondLst>
                                            <p:cond delay="0"/>
                                          </p:stCondLst>
                                        </p:cTn>
                                        <p:tgtEl>
                                          <p:spTgt spid="14372"/>
                                        </p:tgtEl>
                                        <p:attrNameLst>
                                          <p:attrName>style.visibility</p:attrName>
                                        </p:attrNameLst>
                                      </p:cBhvr>
                                      <p:to>
                                        <p:strVal val="visible"/>
                                      </p:to>
                                    </p:set>
                                  </p:childTnLst>
                                  <p:subTnLst>
                                    <p:set>
                                      <p:cBhvr override="childStyle">
                                        <p:cTn dur="1" fill="hold" display="0" masterRel="sameClick" afterEffect="1">
                                          <p:stCondLst>
                                            <p:cond evt="end" delay="0">
                                              <p:tn val="135"/>
                                            </p:cond>
                                          </p:stCondLst>
                                        </p:cTn>
                                        <p:tgtEl>
                                          <p:spTgt spid="14372"/>
                                        </p:tgtEl>
                                        <p:attrNameLst>
                                          <p:attrName>style.visibility</p:attrName>
                                        </p:attrNameLst>
                                      </p:cBhvr>
                                      <p:to>
                                        <p:strVal val="hidden"/>
                                      </p:to>
                                    </p:set>
                                    <p:audio>
                                      <p:cMediaNode>
                                        <p:cTn display="0" masterRel="sameClick">
                                          <p:stCondLst>
                                            <p:cond evt="begin" delay="0">
                                              <p:tn val="135"/>
                                            </p:cond>
                                          </p:stCondLst>
                                          <p:endCondLst>
                                            <p:cond evt="onStopAudio" delay="0">
                                              <p:tgtEl>
                                                <p:sldTgt/>
                                              </p:tgtEl>
                                            </p:cond>
                                          </p:endCondLst>
                                        </p:cTn>
                                        <p:tgtEl>
                                          <p:sndTgt r:embed="rId3" name="cashreg.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137" restart="whenNotActive" fill="hold" evtFilter="cancelBubble" nodeType="interactiveSeq">
                <p:stCondLst>
                  <p:cond evt="onClick" delay="0">
                    <p:tgtEl>
                      <p:spTgt spid="14374"/>
                    </p:tgtEl>
                  </p:cond>
                </p:stCondLst>
                <p:endSync evt="end" delay="0">
                  <p:rtn val="all"/>
                </p:endSync>
                <p:childTnLst>
                  <p:par>
                    <p:cTn id="138" fill="hold" nodeType="clickPar">
                      <p:stCondLst>
                        <p:cond delay="0"/>
                      </p:stCondLst>
                      <p:childTnLst>
                        <p:par>
                          <p:cTn id="139" fill="hold" nodeType="withGroup">
                            <p:stCondLst>
                              <p:cond delay="0"/>
                            </p:stCondLst>
                            <p:childTnLst>
                              <p:par>
                                <p:cTn id="140" presetID="10" presetClass="exit" presetSubtype="0" fill="hold" nodeType="withEffect">
                                  <p:stCondLst>
                                    <p:cond delay="0"/>
                                  </p:stCondLst>
                                  <p:childTnLst>
                                    <p:animEffect transition="out" filter="fade">
                                      <p:cBhvr>
                                        <p:cTn id="141" dur="2000"/>
                                        <p:tgtEl>
                                          <p:spTgt spid="14355"/>
                                        </p:tgtEl>
                                      </p:cBhvr>
                                    </p:animEffect>
                                    <p:set>
                                      <p:cBhvr>
                                        <p:cTn id="142" dur="1" fill="hold">
                                          <p:stCondLst>
                                            <p:cond delay="1999"/>
                                          </p:stCondLst>
                                        </p:cTn>
                                        <p:tgtEl>
                                          <p:spTgt spid="14355"/>
                                        </p:tgtEl>
                                        <p:attrNameLst>
                                          <p:attrName>style.visibility</p:attrName>
                                        </p:attrNameLst>
                                      </p:cBhvr>
                                      <p:to>
                                        <p:strVal val="hidden"/>
                                      </p:to>
                                    </p:set>
                                  </p:childTnLst>
                                </p:cTn>
                              </p:par>
                              <p:par>
                                <p:cTn id="143" presetID="11" presetClass="entr" presetSubtype="0" fill="hold" grpId="0" nodeType="withEffect">
                                  <p:stCondLst>
                                    <p:cond delay="0"/>
                                  </p:stCondLst>
                                  <p:childTnLst>
                                    <p:set>
                                      <p:cBhvr>
                                        <p:cTn id="144" dur="1000">
                                          <p:stCondLst>
                                            <p:cond delay="0"/>
                                          </p:stCondLst>
                                        </p:cTn>
                                        <p:tgtEl>
                                          <p:spTgt spid="14375"/>
                                        </p:tgtEl>
                                        <p:attrNameLst>
                                          <p:attrName>style.visibility</p:attrName>
                                        </p:attrNameLst>
                                      </p:cBhvr>
                                      <p:to>
                                        <p:strVal val="visible"/>
                                      </p:to>
                                    </p:set>
                                  </p:childTnLst>
                                  <p:subTnLst>
                                    <p:set>
                                      <p:cBhvr override="childStyle">
                                        <p:cTn dur="1" fill="hold" display="0" masterRel="sameClick" afterEffect="1">
                                          <p:stCondLst>
                                            <p:cond evt="end" delay="0">
                                              <p:tn val="143"/>
                                            </p:cond>
                                          </p:stCondLst>
                                        </p:cTn>
                                        <p:tgtEl>
                                          <p:spTgt spid="14375"/>
                                        </p:tgtEl>
                                        <p:attrNameLst>
                                          <p:attrName>style.visibility</p:attrName>
                                        </p:attrNameLst>
                                      </p:cBhvr>
                                      <p:to>
                                        <p:strVal val="hidden"/>
                                      </p:to>
                                    </p:set>
                                    <p:audio>
                                      <p:cMediaNode>
                                        <p:cTn display="0" masterRel="sameClick">
                                          <p:stCondLst>
                                            <p:cond evt="begin" delay="0">
                                              <p:tn val="143"/>
                                            </p:cond>
                                          </p:stCondLst>
                                          <p:endCondLst>
                                            <p:cond evt="onStopAudio" delay="0">
                                              <p:tgtEl>
                                                <p:sldTgt/>
                                              </p:tgtEl>
                                            </p:cond>
                                          </p:endCondLst>
                                        </p:cTn>
                                        <p:tgtEl>
                                          <p:sndTgt r:embed="rId3" name="cashreg.wav"/>
                                        </p:tgtEl>
                                      </p:cMediaNode>
                                    </p:audio>
                                  </p:subTnLst>
                                </p:cTn>
                              </p:par>
                            </p:childTnLst>
                          </p:cTn>
                        </p:par>
                        <p:par>
                          <p:cTn id="145" fill="hold" nodeType="afterGroup">
                            <p:stCondLst>
                              <p:cond delay="2000"/>
                            </p:stCondLst>
                            <p:childTnLst>
                              <p:par>
                                <p:cTn id="146" presetID="11" presetClass="entr" presetSubtype="0" fill="hold" grpId="0" nodeType="afterEffect">
                                  <p:stCondLst>
                                    <p:cond delay="0"/>
                                  </p:stCondLst>
                                  <p:childTnLst>
                                    <p:set>
                                      <p:cBhvr>
                                        <p:cTn id="147" dur="1000">
                                          <p:stCondLst>
                                            <p:cond delay="0"/>
                                          </p:stCondLst>
                                        </p:cTn>
                                        <p:tgtEl>
                                          <p:spTgt spid="14376"/>
                                        </p:tgtEl>
                                        <p:attrNameLst>
                                          <p:attrName>style.visibility</p:attrName>
                                        </p:attrNameLst>
                                      </p:cBhvr>
                                      <p:to>
                                        <p:strVal val="visible"/>
                                      </p:to>
                                    </p:set>
                                  </p:childTnLst>
                                  <p:subTnLst>
                                    <p:set>
                                      <p:cBhvr override="childStyle">
                                        <p:cTn dur="1" fill="hold" display="0" masterRel="sameClick" afterEffect="1">
                                          <p:stCondLst>
                                            <p:cond evt="end" delay="0">
                                              <p:tn val="146"/>
                                            </p:cond>
                                          </p:stCondLst>
                                        </p:cTn>
                                        <p:tgtEl>
                                          <p:spTgt spid="14376"/>
                                        </p:tgtEl>
                                        <p:attrNameLst>
                                          <p:attrName>style.visibility</p:attrName>
                                        </p:attrNameLst>
                                      </p:cBhvr>
                                      <p:to>
                                        <p:strVal val="hidden"/>
                                      </p:to>
                                    </p:set>
                                    <p:audio>
                                      <p:cMediaNode>
                                        <p:cTn display="0" masterRel="sameClick">
                                          <p:stCondLst>
                                            <p:cond evt="begin" delay="0">
                                              <p:tn val="146"/>
                                            </p:cond>
                                          </p:stCondLst>
                                          <p:endCondLst>
                                            <p:cond evt="onStopAudio" delay="0">
                                              <p:tgtEl>
                                                <p:sldTgt/>
                                              </p:tgtEl>
                                            </p:cond>
                                          </p:endCondLst>
                                        </p:cTn>
                                        <p:tgtEl>
                                          <p:sndTgt r:embed="rId3" name="cashreg.wav"/>
                                        </p:tgtEl>
                                      </p:cMediaNode>
                                    </p:audio>
                                  </p:subTnLst>
                                </p:cTn>
                              </p:par>
                            </p:childTnLst>
                          </p:cTn>
                        </p:par>
                        <p:par>
                          <p:cTn id="148" fill="hold" nodeType="afterGroup">
                            <p:stCondLst>
                              <p:cond delay="3000"/>
                            </p:stCondLst>
                            <p:childTnLst>
                              <p:par>
                                <p:cTn id="149" presetID="11" presetClass="entr" presetSubtype="0" fill="hold" grpId="0" nodeType="afterEffect">
                                  <p:stCondLst>
                                    <p:cond delay="0"/>
                                  </p:stCondLst>
                                  <p:childTnLst>
                                    <p:set>
                                      <p:cBhvr>
                                        <p:cTn id="150" dur="1000">
                                          <p:stCondLst>
                                            <p:cond delay="0"/>
                                          </p:stCondLst>
                                        </p:cTn>
                                        <p:tgtEl>
                                          <p:spTgt spid="14377"/>
                                        </p:tgtEl>
                                        <p:attrNameLst>
                                          <p:attrName>style.visibility</p:attrName>
                                        </p:attrNameLst>
                                      </p:cBhvr>
                                      <p:to>
                                        <p:strVal val="visible"/>
                                      </p:to>
                                    </p:set>
                                  </p:childTnLst>
                                  <p:subTnLst>
                                    <p:set>
                                      <p:cBhvr override="childStyle">
                                        <p:cTn dur="1" fill="hold" display="0" masterRel="sameClick" afterEffect="1">
                                          <p:stCondLst>
                                            <p:cond evt="end" delay="0">
                                              <p:tn val="149"/>
                                            </p:cond>
                                          </p:stCondLst>
                                        </p:cTn>
                                        <p:tgtEl>
                                          <p:spTgt spid="14377"/>
                                        </p:tgtEl>
                                        <p:attrNameLst>
                                          <p:attrName>style.visibility</p:attrName>
                                        </p:attrNameLst>
                                      </p:cBhvr>
                                      <p:to>
                                        <p:strVal val="hidden"/>
                                      </p:to>
                                    </p:set>
                                    <p:audio>
                                      <p:cMediaNode>
                                        <p:cTn display="0" masterRel="sameClick">
                                          <p:stCondLst>
                                            <p:cond evt="begin" delay="0">
                                              <p:tn val="149"/>
                                            </p:cond>
                                          </p:stCondLst>
                                          <p:endCondLst>
                                            <p:cond evt="onStopAudio" delay="0">
                                              <p:tgtEl>
                                                <p:sldTgt/>
                                              </p:tgtEl>
                                            </p:cond>
                                          </p:endCondLst>
                                        </p:cTn>
                                        <p:tgtEl>
                                          <p:sndTgt r:embed="rId3" name="cashreg.wav"/>
                                        </p:tgtEl>
                                      </p:cMediaNode>
                                    </p:audio>
                                  </p:subTnLst>
                                </p:cTn>
                              </p:par>
                            </p:childTnLst>
                          </p:cTn>
                        </p:par>
                        <p:par>
                          <p:cTn id="151" fill="hold" nodeType="afterGroup">
                            <p:stCondLst>
                              <p:cond delay="4000"/>
                            </p:stCondLst>
                            <p:childTnLst>
                              <p:par>
                                <p:cTn id="152" presetID="11" presetClass="entr" presetSubtype="0" fill="hold" grpId="0" nodeType="afterEffect">
                                  <p:stCondLst>
                                    <p:cond delay="0"/>
                                  </p:stCondLst>
                                  <p:childTnLst>
                                    <p:set>
                                      <p:cBhvr>
                                        <p:cTn id="153" dur="1000">
                                          <p:stCondLst>
                                            <p:cond delay="0"/>
                                          </p:stCondLst>
                                        </p:cTn>
                                        <p:tgtEl>
                                          <p:spTgt spid="14378"/>
                                        </p:tgtEl>
                                        <p:attrNameLst>
                                          <p:attrName>style.visibility</p:attrName>
                                        </p:attrNameLst>
                                      </p:cBhvr>
                                      <p:to>
                                        <p:strVal val="visible"/>
                                      </p:to>
                                    </p:set>
                                  </p:childTnLst>
                                  <p:subTnLst>
                                    <p:set>
                                      <p:cBhvr override="childStyle">
                                        <p:cTn dur="1" fill="hold" display="0" masterRel="sameClick" afterEffect="1">
                                          <p:stCondLst>
                                            <p:cond evt="end" delay="0">
                                              <p:tn val="152"/>
                                            </p:cond>
                                          </p:stCondLst>
                                        </p:cTn>
                                        <p:tgtEl>
                                          <p:spTgt spid="14378"/>
                                        </p:tgtEl>
                                        <p:attrNameLst>
                                          <p:attrName>style.visibility</p:attrName>
                                        </p:attrNameLst>
                                      </p:cBhvr>
                                      <p:to>
                                        <p:strVal val="hidden"/>
                                      </p:to>
                                    </p:set>
                                    <p:audio>
                                      <p:cMediaNode>
                                        <p:cTn display="0" masterRel="sameClick">
                                          <p:stCondLst>
                                            <p:cond evt="begin" delay="0">
                                              <p:tn val="152"/>
                                            </p:cond>
                                          </p:stCondLst>
                                          <p:endCondLst>
                                            <p:cond evt="onStopAudio" delay="0">
                                              <p:tgtEl>
                                                <p:sldTgt/>
                                              </p:tgtEl>
                                            </p:cond>
                                          </p:endCondLst>
                                        </p:cTn>
                                        <p:tgtEl>
                                          <p:sndTgt r:embed="rId3" name="cashreg.wav"/>
                                        </p:tgtEl>
                                      </p:cMediaNode>
                                    </p:audio>
                                  </p:subTnLst>
                                </p:cTn>
                              </p:par>
                            </p:childTnLst>
                          </p:cTn>
                        </p:par>
                        <p:par>
                          <p:cTn id="154" fill="hold" nodeType="afterGroup">
                            <p:stCondLst>
                              <p:cond delay="5000"/>
                            </p:stCondLst>
                            <p:childTnLst>
                              <p:par>
                                <p:cTn id="155" presetID="11" presetClass="entr" presetSubtype="0" fill="hold" grpId="0" nodeType="afterEffect">
                                  <p:stCondLst>
                                    <p:cond delay="0"/>
                                  </p:stCondLst>
                                  <p:childTnLst>
                                    <p:set>
                                      <p:cBhvr>
                                        <p:cTn id="156" dur="1000">
                                          <p:stCondLst>
                                            <p:cond delay="0"/>
                                          </p:stCondLst>
                                        </p:cTn>
                                        <p:tgtEl>
                                          <p:spTgt spid="14379"/>
                                        </p:tgtEl>
                                        <p:attrNameLst>
                                          <p:attrName>style.visibility</p:attrName>
                                        </p:attrNameLst>
                                      </p:cBhvr>
                                      <p:to>
                                        <p:strVal val="visible"/>
                                      </p:to>
                                    </p:set>
                                  </p:childTnLst>
                                  <p:subTnLst>
                                    <p:set>
                                      <p:cBhvr override="childStyle">
                                        <p:cTn dur="1" fill="hold" display="0" masterRel="sameClick" afterEffect="1">
                                          <p:stCondLst>
                                            <p:cond evt="end" delay="0">
                                              <p:tn val="155"/>
                                            </p:cond>
                                          </p:stCondLst>
                                        </p:cTn>
                                        <p:tgtEl>
                                          <p:spTgt spid="14379"/>
                                        </p:tgtEl>
                                        <p:attrNameLst>
                                          <p:attrName>style.visibility</p:attrName>
                                        </p:attrNameLst>
                                      </p:cBhvr>
                                      <p:to>
                                        <p:strVal val="hidden"/>
                                      </p:to>
                                    </p:set>
                                    <p:audio>
                                      <p:cMediaNode>
                                        <p:cTn display="0" masterRel="sameClick">
                                          <p:stCondLst>
                                            <p:cond evt="begin" delay="0">
                                              <p:tn val="155"/>
                                            </p:cond>
                                          </p:stCondLst>
                                          <p:endCondLst>
                                            <p:cond evt="onStopAudio" delay="0">
                                              <p:tgtEl>
                                                <p:sldTgt/>
                                              </p:tgtEl>
                                            </p:cond>
                                          </p:endCondLst>
                                        </p:cTn>
                                        <p:tgtEl>
                                          <p:sndTgt r:embed="rId3" name="cashreg.wav"/>
                                        </p:tgtEl>
                                      </p:cMediaNode>
                                    </p:audio>
                                  </p:subTnLst>
                                </p:cTn>
                              </p:par>
                            </p:childTnLst>
                          </p:cTn>
                        </p:par>
                        <p:par>
                          <p:cTn id="157" fill="hold" nodeType="afterGroup">
                            <p:stCondLst>
                              <p:cond delay="6000"/>
                            </p:stCondLst>
                            <p:childTnLst>
                              <p:par>
                                <p:cTn id="158" presetID="11" presetClass="entr" presetSubtype="0" fill="hold" grpId="0" nodeType="afterEffect">
                                  <p:stCondLst>
                                    <p:cond delay="0"/>
                                  </p:stCondLst>
                                  <p:childTnLst>
                                    <p:set>
                                      <p:cBhvr>
                                        <p:cTn id="159" dur="1000">
                                          <p:stCondLst>
                                            <p:cond delay="0"/>
                                          </p:stCondLst>
                                        </p:cTn>
                                        <p:tgtEl>
                                          <p:spTgt spid="14380"/>
                                        </p:tgtEl>
                                        <p:attrNameLst>
                                          <p:attrName>style.visibility</p:attrName>
                                        </p:attrNameLst>
                                      </p:cBhvr>
                                      <p:to>
                                        <p:strVal val="visible"/>
                                      </p:to>
                                    </p:set>
                                  </p:childTnLst>
                                  <p:subTnLst>
                                    <p:set>
                                      <p:cBhvr override="childStyle">
                                        <p:cTn dur="1" fill="hold" display="0" masterRel="sameClick" afterEffect="1">
                                          <p:stCondLst>
                                            <p:cond evt="end" delay="0">
                                              <p:tn val="158"/>
                                            </p:cond>
                                          </p:stCondLst>
                                        </p:cTn>
                                        <p:tgtEl>
                                          <p:spTgt spid="14380"/>
                                        </p:tgtEl>
                                        <p:attrNameLst>
                                          <p:attrName>style.visibility</p:attrName>
                                        </p:attrNameLst>
                                      </p:cBhvr>
                                      <p:to>
                                        <p:strVal val="hidden"/>
                                      </p:to>
                                    </p:set>
                                    <p:audio>
                                      <p:cMediaNode>
                                        <p:cTn display="0" masterRel="sameClick">
                                          <p:stCondLst>
                                            <p:cond evt="begin" delay="0">
                                              <p:tn val="158"/>
                                            </p:cond>
                                          </p:stCondLst>
                                          <p:endCondLst>
                                            <p:cond evt="onStopAudio" delay="0">
                                              <p:tgtEl>
                                                <p:sldTgt/>
                                              </p:tgtEl>
                                            </p:cond>
                                          </p:endCondLst>
                                        </p:cTn>
                                        <p:tgtEl>
                                          <p:sndTgt r:embed="rId3" name="cashreg.wav"/>
                                        </p:tgtEl>
                                      </p:cMediaNode>
                                    </p:audio>
                                  </p:subTnLst>
                                </p:cTn>
                              </p:par>
                            </p:childTnLst>
                          </p:cTn>
                        </p:par>
                        <p:par>
                          <p:cTn id="160" fill="hold" nodeType="afterGroup">
                            <p:stCondLst>
                              <p:cond delay="7000"/>
                            </p:stCondLst>
                            <p:childTnLst>
                              <p:par>
                                <p:cTn id="161" presetID="11" presetClass="entr" presetSubtype="0" fill="hold" grpId="0" nodeType="afterEffect">
                                  <p:stCondLst>
                                    <p:cond delay="0"/>
                                  </p:stCondLst>
                                  <p:childTnLst>
                                    <p:set>
                                      <p:cBhvr>
                                        <p:cTn id="162" dur="1000">
                                          <p:stCondLst>
                                            <p:cond delay="0"/>
                                          </p:stCondLst>
                                        </p:cTn>
                                        <p:tgtEl>
                                          <p:spTgt spid="14381"/>
                                        </p:tgtEl>
                                        <p:attrNameLst>
                                          <p:attrName>style.visibility</p:attrName>
                                        </p:attrNameLst>
                                      </p:cBhvr>
                                      <p:to>
                                        <p:strVal val="visible"/>
                                      </p:to>
                                    </p:set>
                                  </p:childTnLst>
                                  <p:subTnLst>
                                    <p:set>
                                      <p:cBhvr override="childStyle">
                                        <p:cTn dur="1" fill="hold" display="0" masterRel="sameClick" afterEffect="1">
                                          <p:stCondLst>
                                            <p:cond evt="end" delay="0">
                                              <p:tn val="161"/>
                                            </p:cond>
                                          </p:stCondLst>
                                        </p:cTn>
                                        <p:tgtEl>
                                          <p:spTgt spid="14381"/>
                                        </p:tgtEl>
                                        <p:attrNameLst>
                                          <p:attrName>style.visibility</p:attrName>
                                        </p:attrNameLst>
                                      </p:cBhvr>
                                      <p:to>
                                        <p:strVal val="hidden"/>
                                      </p:to>
                                    </p:set>
                                    <p:audio>
                                      <p:cMediaNode>
                                        <p:cTn display="0" masterRel="sameClick">
                                          <p:stCondLst>
                                            <p:cond evt="begin" delay="0">
                                              <p:tn val="161"/>
                                            </p:cond>
                                          </p:stCondLst>
                                          <p:endCondLst>
                                            <p:cond evt="onStopAudio" delay="0">
                                              <p:tgtEl>
                                                <p:sldTgt/>
                                              </p:tgtEl>
                                            </p:cond>
                                          </p:endCondLst>
                                        </p:cTn>
                                        <p:tgtEl>
                                          <p:sndTgt r:embed="rId3" name="cashreg.wav"/>
                                        </p:tgtEl>
                                      </p:cMediaNode>
                                    </p:audio>
                                  </p:subTnLst>
                                </p:cTn>
                              </p:par>
                            </p:childTnLst>
                          </p:cTn>
                        </p:par>
                        <p:par>
                          <p:cTn id="163" fill="hold" nodeType="afterGroup">
                            <p:stCondLst>
                              <p:cond delay="8000"/>
                            </p:stCondLst>
                            <p:childTnLst>
                              <p:par>
                                <p:cTn id="164" presetID="11" presetClass="entr" presetSubtype="0" fill="hold" grpId="0" nodeType="afterEffect">
                                  <p:stCondLst>
                                    <p:cond delay="0"/>
                                  </p:stCondLst>
                                  <p:childTnLst>
                                    <p:set>
                                      <p:cBhvr>
                                        <p:cTn id="165" dur="1000">
                                          <p:stCondLst>
                                            <p:cond delay="0"/>
                                          </p:stCondLst>
                                        </p:cTn>
                                        <p:tgtEl>
                                          <p:spTgt spid="14382"/>
                                        </p:tgtEl>
                                        <p:attrNameLst>
                                          <p:attrName>style.visibility</p:attrName>
                                        </p:attrNameLst>
                                      </p:cBhvr>
                                      <p:to>
                                        <p:strVal val="visible"/>
                                      </p:to>
                                    </p:set>
                                  </p:childTnLst>
                                  <p:subTnLst>
                                    <p:set>
                                      <p:cBhvr override="childStyle">
                                        <p:cTn dur="1" fill="hold" display="0" masterRel="sameClick" afterEffect="1">
                                          <p:stCondLst>
                                            <p:cond evt="end" delay="0">
                                              <p:tn val="164"/>
                                            </p:cond>
                                          </p:stCondLst>
                                        </p:cTn>
                                        <p:tgtEl>
                                          <p:spTgt spid="14382"/>
                                        </p:tgtEl>
                                        <p:attrNameLst>
                                          <p:attrName>style.visibility</p:attrName>
                                        </p:attrNameLst>
                                      </p:cBhvr>
                                      <p:to>
                                        <p:strVal val="hidden"/>
                                      </p:to>
                                    </p:set>
                                    <p:audio>
                                      <p:cMediaNode>
                                        <p:cTn display="0" masterRel="sameClick">
                                          <p:stCondLst>
                                            <p:cond evt="begin" delay="0">
                                              <p:tn val="164"/>
                                            </p:cond>
                                          </p:stCondLst>
                                          <p:endCondLst>
                                            <p:cond evt="onStopAudio" delay="0">
                                              <p:tgtEl>
                                                <p:sldTgt/>
                                              </p:tgtEl>
                                            </p:cond>
                                          </p:endCondLst>
                                        </p:cTn>
                                        <p:tgtEl>
                                          <p:sndTgt r:embed="rId3" name="cashreg.wav"/>
                                        </p:tgtEl>
                                      </p:cMediaNode>
                                    </p:audio>
                                  </p:subTnLst>
                                </p:cTn>
                              </p:par>
                            </p:childTnLst>
                          </p:cTn>
                        </p:par>
                        <p:par>
                          <p:cTn id="166" fill="hold" nodeType="afterGroup">
                            <p:stCondLst>
                              <p:cond delay="9000"/>
                            </p:stCondLst>
                            <p:childTnLst>
                              <p:par>
                                <p:cTn id="167" presetID="11" presetClass="entr" presetSubtype="0" fill="hold" grpId="0" nodeType="afterEffect">
                                  <p:stCondLst>
                                    <p:cond delay="0"/>
                                  </p:stCondLst>
                                  <p:childTnLst>
                                    <p:set>
                                      <p:cBhvr>
                                        <p:cTn id="168" dur="1000">
                                          <p:stCondLst>
                                            <p:cond delay="0"/>
                                          </p:stCondLst>
                                        </p:cTn>
                                        <p:tgtEl>
                                          <p:spTgt spid="14383"/>
                                        </p:tgtEl>
                                        <p:attrNameLst>
                                          <p:attrName>style.visibility</p:attrName>
                                        </p:attrNameLst>
                                      </p:cBhvr>
                                      <p:to>
                                        <p:strVal val="visible"/>
                                      </p:to>
                                    </p:set>
                                  </p:childTnLst>
                                  <p:subTnLst>
                                    <p:set>
                                      <p:cBhvr override="childStyle">
                                        <p:cTn dur="1" fill="hold" display="0" masterRel="sameClick" afterEffect="1">
                                          <p:stCondLst>
                                            <p:cond evt="end" delay="0">
                                              <p:tn val="167"/>
                                            </p:cond>
                                          </p:stCondLst>
                                        </p:cTn>
                                        <p:tgtEl>
                                          <p:spTgt spid="14383"/>
                                        </p:tgtEl>
                                        <p:attrNameLst>
                                          <p:attrName>style.visibility</p:attrName>
                                        </p:attrNameLst>
                                      </p:cBhvr>
                                      <p:to>
                                        <p:strVal val="hidden"/>
                                      </p:to>
                                    </p:set>
                                    <p:audio>
                                      <p:cMediaNode>
                                        <p:cTn display="0" masterRel="sameClick">
                                          <p:stCondLst>
                                            <p:cond evt="begin" delay="0">
                                              <p:tn val="167"/>
                                            </p:cond>
                                          </p:stCondLst>
                                          <p:endCondLst>
                                            <p:cond evt="onStopAudio" delay="0">
                                              <p:tgtEl>
                                                <p:sldTgt/>
                                              </p:tgtEl>
                                            </p:cond>
                                          </p:endCondLst>
                                        </p:cTn>
                                        <p:tgtEl>
                                          <p:sndTgt r:embed="rId3" name="cashreg.wav"/>
                                        </p:tgtEl>
                                      </p:cMediaNode>
                                    </p:audio>
                                  </p:subTnLst>
                                </p:cTn>
                              </p:par>
                            </p:childTnLst>
                          </p:cTn>
                        </p:par>
                        <p:par>
                          <p:cTn id="169" fill="hold" nodeType="afterGroup">
                            <p:stCondLst>
                              <p:cond delay="10000"/>
                            </p:stCondLst>
                            <p:childTnLst>
                              <p:par>
                                <p:cTn id="170" presetID="11" presetClass="entr" presetSubtype="0" fill="hold" grpId="0" nodeType="afterEffect">
                                  <p:stCondLst>
                                    <p:cond delay="0"/>
                                  </p:stCondLst>
                                  <p:childTnLst>
                                    <p:set>
                                      <p:cBhvr>
                                        <p:cTn id="171" dur="1000">
                                          <p:stCondLst>
                                            <p:cond delay="0"/>
                                          </p:stCondLst>
                                        </p:cTn>
                                        <p:tgtEl>
                                          <p:spTgt spid="14384"/>
                                        </p:tgtEl>
                                        <p:attrNameLst>
                                          <p:attrName>style.visibility</p:attrName>
                                        </p:attrNameLst>
                                      </p:cBhvr>
                                      <p:to>
                                        <p:strVal val="visible"/>
                                      </p:to>
                                    </p:set>
                                  </p:childTnLst>
                                  <p:subTnLst>
                                    <p:set>
                                      <p:cBhvr override="childStyle">
                                        <p:cTn dur="1" fill="hold" display="0" masterRel="sameClick" afterEffect="1">
                                          <p:stCondLst>
                                            <p:cond evt="end" delay="0">
                                              <p:tn val="170"/>
                                            </p:cond>
                                          </p:stCondLst>
                                        </p:cTn>
                                        <p:tgtEl>
                                          <p:spTgt spid="14384"/>
                                        </p:tgtEl>
                                        <p:attrNameLst>
                                          <p:attrName>style.visibility</p:attrName>
                                        </p:attrNameLst>
                                      </p:cBhvr>
                                      <p:to>
                                        <p:strVal val="hidden"/>
                                      </p:to>
                                    </p:set>
                                    <p:audio>
                                      <p:cMediaNode>
                                        <p:cTn display="0" masterRel="sameClick">
                                          <p:stCondLst>
                                            <p:cond evt="begin" delay="0">
                                              <p:tn val="170"/>
                                            </p:cond>
                                          </p:stCondLst>
                                          <p:endCondLst>
                                            <p:cond evt="onStopAudio" delay="0">
                                              <p:tgtEl>
                                                <p:sldTgt/>
                                              </p:tgtEl>
                                            </p:cond>
                                          </p:endCondLst>
                                        </p:cTn>
                                        <p:tgtEl>
                                          <p:sndTgt r:embed="rId3" name="cashreg.wav"/>
                                        </p:tgtEl>
                                      </p:cMediaNode>
                                    </p:audio>
                                  </p:subTnLst>
                                </p:cTn>
                              </p:par>
                            </p:childTnLst>
                          </p:cTn>
                        </p:par>
                        <p:par>
                          <p:cTn id="172" fill="hold" nodeType="afterGroup">
                            <p:stCondLst>
                              <p:cond delay="11000"/>
                            </p:stCondLst>
                            <p:childTnLst>
                              <p:par>
                                <p:cTn id="173" presetID="11" presetClass="entr" presetSubtype="0" fill="hold" grpId="0" nodeType="afterEffect">
                                  <p:stCondLst>
                                    <p:cond delay="0"/>
                                  </p:stCondLst>
                                  <p:childTnLst>
                                    <p:set>
                                      <p:cBhvr>
                                        <p:cTn id="174" dur="1000">
                                          <p:stCondLst>
                                            <p:cond delay="0"/>
                                          </p:stCondLst>
                                        </p:cTn>
                                        <p:tgtEl>
                                          <p:spTgt spid="14385"/>
                                        </p:tgtEl>
                                        <p:attrNameLst>
                                          <p:attrName>style.visibility</p:attrName>
                                        </p:attrNameLst>
                                      </p:cBhvr>
                                      <p:to>
                                        <p:strVal val="visible"/>
                                      </p:to>
                                    </p:set>
                                  </p:childTnLst>
                                  <p:subTnLst>
                                    <p:set>
                                      <p:cBhvr override="childStyle">
                                        <p:cTn dur="1" fill="hold" display="0" masterRel="sameClick" afterEffect="1">
                                          <p:stCondLst>
                                            <p:cond evt="end" delay="0">
                                              <p:tn val="173"/>
                                            </p:cond>
                                          </p:stCondLst>
                                        </p:cTn>
                                        <p:tgtEl>
                                          <p:spTgt spid="14385"/>
                                        </p:tgtEl>
                                        <p:attrNameLst>
                                          <p:attrName>style.visibility</p:attrName>
                                        </p:attrNameLst>
                                      </p:cBhvr>
                                      <p:to>
                                        <p:strVal val="hidden"/>
                                      </p:to>
                                    </p:set>
                                    <p:audio>
                                      <p:cMediaNode>
                                        <p:cTn display="0" masterRel="sameClick">
                                          <p:stCondLst>
                                            <p:cond evt="begin" delay="0">
                                              <p:tn val="173"/>
                                            </p:cond>
                                          </p:stCondLst>
                                          <p:endCondLst>
                                            <p:cond evt="onStopAudio" delay="0">
                                              <p:tgtEl>
                                                <p:sldTgt/>
                                              </p:tgtEl>
                                            </p:cond>
                                          </p:endCondLst>
                                        </p:cTn>
                                        <p:tgtEl>
                                          <p:sndTgt r:embed="rId3" name="cashreg.wav"/>
                                        </p:tgtEl>
                                      </p:cMediaNode>
                                    </p:audio>
                                  </p:subTnLst>
                                </p:cTn>
                              </p:par>
                            </p:childTnLst>
                          </p:cTn>
                        </p:par>
                        <p:par>
                          <p:cTn id="175" fill="hold" nodeType="afterGroup">
                            <p:stCondLst>
                              <p:cond delay="12000"/>
                            </p:stCondLst>
                            <p:childTnLst>
                              <p:par>
                                <p:cTn id="176" presetID="11" presetClass="entr" presetSubtype="0" fill="hold" grpId="0" nodeType="afterEffect">
                                  <p:stCondLst>
                                    <p:cond delay="0"/>
                                  </p:stCondLst>
                                  <p:childTnLst>
                                    <p:set>
                                      <p:cBhvr>
                                        <p:cTn id="177" dur="1000">
                                          <p:stCondLst>
                                            <p:cond delay="0"/>
                                          </p:stCondLst>
                                        </p:cTn>
                                        <p:tgtEl>
                                          <p:spTgt spid="14386"/>
                                        </p:tgtEl>
                                        <p:attrNameLst>
                                          <p:attrName>style.visibility</p:attrName>
                                        </p:attrNameLst>
                                      </p:cBhvr>
                                      <p:to>
                                        <p:strVal val="visible"/>
                                      </p:to>
                                    </p:set>
                                  </p:childTnLst>
                                  <p:subTnLst>
                                    <p:set>
                                      <p:cBhvr override="childStyle">
                                        <p:cTn dur="1" fill="hold" display="0" masterRel="sameClick" afterEffect="1">
                                          <p:stCondLst>
                                            <p:cond evt="end" delay="0">
                                              <p:tn val="176"/>
                                            </p:cond>
                                          </p:stCondLst>
                                        </p:cTn>
                                        <p:tgtEl>
                                          <p:spTgt spid="14386"/>
                                        </p:tgtEl>
                                        <p:attrNameLst>
                                          <p:attrName>style.visibility</p:attrName>
                                        </p:attrNameLst>
                                      </p:cBhvr>
                                      <p:to>
                                        <p:strVal val="hidden"/>
                                      </p:to>
                                    </p:set>
                                    <p:audio>
                                      <p:cMediaNode>
                                        <p:cTn display="0" masterRel="sameClick">
                                          <p:stCondLst>
                                            <p:cond evt="begin" delay="0">
                                              <p:tn val="176"/>
                                            </p:cond>
                                          </p:stCondLst>
                                          <p:endCondLst>
                                            <p:cond evt="onStopAudio" delay="0">
                                              <p:tgtEl>
                                                <p:sldTgt/>
                                              </p:tgtEl>
                                            </p:cond>
                                          </p:endCondLst>
                                        </p:cTn>
                                        <p:tgtEl>
                                          <p:sndTgt r:embed="rId3" name="cashreg.wav"/>
                                        </p:tgtEl>
                                      </p:cMediaNode>
                                    </p:audio>
                                  </p:subTnLst>
                                </p:cTn>
                              </p:par>
                            </p:childTnLst>
                          </p:cTn>
                        </p:par>
                        <p:par>
                          <p:cTn id="178" fill="hold" nodeType="afterGroup">
                            <p:stCondLst>
                              <p:cond delay="13000"/>
                            </p:stCondLst>
                            <p:childTnLst>
                              <p:par>
                                <p:cTn id="179" presetID="11" presetClass="entr" presetSubtype="0" fill="hold" grpId="0" nodeType="afterEffect">
                                  <p:stCondLst>
                                    <p:cond delay="0"/>
                                  </p:stCondLst>
                                  <p:childTnLst>
                                    <p:set>
                                      <p:cBhvr>
                                        <p:cTn id="180" dur="1000">
                                          <p:stCondLst>
                                            <p:cond delay="0"/>
                                          </p:stCondLst>
                                        </p:cTn>
                                        <p:tgtEl>
                                          <p:spTgt spid="14387"/>
                                        </p:tgtEl>
                                        <p:attrNameLst>
                                          <p:attrName>style.visibility</p:attrName>
                                        </p:attrNameLst>
                                      </p:cBhvr>
                                      <p:to>
                                        <p:strVal val="visible"/>
                                      </p:to>
                                    </p:set>
                                  </p:childTnLst>
                                  <p:subTnLst>
                                    <p:set>
                                      <p:cBhvr override="childStyle">
                                        <p:cTn dur="1" fill="hold" display="0" masterRel="sameClick" afterEffect="1">
                                          <p:stCondLst>
                                            <p:cond evt="end" delay="0">
                                              <p:tn val="179"/>
                                            </p:cond>
                                          </p:stCondLst>
                                        </p:cTn>
                                        <p:tgtEl>
                                          <p:spTgt spid="14387"/>
                                        </p:tgtEl>
                                        <p:attrNameLst>
                                          <p:attrName>style.visibility</p:attrName>
                                        </p:attrNameLst>
                                      </p:cBhvr>
                                      <p:to>
                                        <p:strVal val="hidden"/>
                                      </p:to>
                                    </p:set>
                                    <p:audio>
                                      <p:cMediaNode>
                                        <p:cTn display="0" masterRel="sameClick">
                                          <p:stCondLst>
                                            <p:cond evt="begin" delay="0">
                                              <p:tn val="179"/>
                                            </p:cond>
                                          </p:stCondLst>
                                          <p:endCondLst>
                                            <p:cond evt="onStopAudio" delay="0">
                                              <p:tgtEl>
                                                <p:sldTgt/>
                                              </p:tgtEl>
                                            </p:cond>
                                          </p:endCondLst>
                                        </p:cTn>
                                        <p:tgtEl>
                                          <p:sndTgt r:embed="rId3" name="cashreg.wav"/>
                                        </p:tgtEl>
                                      </p:cMediaNode>
                                    </p:audio>
                                  </p:subTnLst>
                                </p:cTn>
                              </p:par>
                            </p:childTnLst>
                          </p:cTn>
                        </p:par>
                        <p:par>
                          <p:cTn id="181" fill="hold" nodeType="afterGroup">
                            <p:stCondLst>
                              <p:cond delay="14000"/>
                            </p:stCondLst>
                            <p:childTnLst>
                              <p:par>
                                <p:cTn id="182" presetID="11" presetClass="entr" presetSubtype="0" fill="hold" grpId="0" nodeType="afterEffect">
                                  <p:stCondLst>
                                    <p:cond delay="0"/>
                                  </p:stCondLst>
                                  <p:childTnLst>
                                    <p:set>
                                      <p:cBhvr>
                                        <p:cTn id="183" dur="1000">
                                          <p:stCondLst>
                                            <p:cond delay="0"/>
                                          </p:stCondLst>
                                        </p:cTn>
                                        <p:tgtEl>
                                          <p:spTgt spid="14388"/>
                                        </p:tgtEl>
                                        <p:attrNameLst>
                                          <p:attrName>style.visibility</p:attrName>
                                        </p:attrNameLst>
                                      </p:cBhvr>
                                      <p:to>
                                        <p:strVal val="visible"/>
                                      </p:to>
                                    </p:set>
                                  </p:childTnLst>
                                  <p:subTnLst>
                                    <p:set>
                                      <p:cBhvr override="childStyle">
                                        <p:cTn dur="1" fill="hold" display="0" masterRel="sameClick" afterEffect="1">
                                          <p:stCondLst>
                                            <p:cond evt="end" delay="0">
                                              <p:tn val="182"/>
                                            </p:cond>
                                          </p:stCondLst>
                                        </p:cTn>
                                        <p:tgtEl>
                                          <p:spTgt spid="14388"/>
                                        </p:tgtEl>
                                        <p:attrNameLst>
                                          <p:attrName>style.visibility</p:attrName>
                                        </p:attrNameLst>
                                      </p:cBhvr>
                                      <p:to>
                                        <p:strVal val="hidden"/>
                                      </p:to>
                                    </p:set>
                                    <p:audio>
                                      <p:cMediaNode>
                                        <p:cTn display="0" masterRel="sameClick">
                                          <p:stCondLst>
                                            <p:cond evt="begin" delay="0">
                                              <p:tn val="182"/>
                                            </p:cond>
                                          </p:stCondLst>
                                          <p:endCondLst>
                                            <p:cond evt="onStopAudio" delay="0">
                                              <p:tgtEl>
                                                <p:sldTgt/>
                                              </p:tgtEl>
                                            </p:cond>
                                          </p:endCondLst>
                                        </p:cTn>
                                        <p:tgtEl>
                                          <p:sndTgt r:embed="rId3" name="cashreg.wav"/>
                                        </p:tgtEl>
                                      </p:cMediaNode>
                                    </p:audio>
                                  </p:subTnLst>
                                </p:cTn>
                              </p:par>
                            </p:childTnLst>
                          </p:cTn>
                        </p:par>
                        <p:par>
                          <p:cTn id="184" fill="hold" nodeType="afterGroup">
                            <p:stCondLst>
                              <p:cond delay="15000"/>
                            </p:stCondLst>
                            <p:childTnLst>
                              <p:par>
                                <p:cTn id="185" presetID="11" presetClass="entr" presetSubtype="0" fill="hold" grpId="0" nodeType="afterEffect">
                                  <p:stCondLst>
                                    <p:cond delay="0"/>
                                  </p:stCondLst>
                                  <p:childTnLst>
                                    <p:set>
                                      <p:cBhvr>
                                        <p:cTn id="186" dur="1000">
                                          <p:stCondLst>
                                            <p:cond delay="0"/>
                                          </p:stCondLst>
                                        </p:cTn>
                                        <p:tgtEl>
                                          <p:spTgt spid="14389"/>
                                        </p:tgtEl>
                                        <p:attrNameLst>
                                          <p:attrName>style.visibility</p:attrName>
                                        </p:attrNameLst>
                                      </p:cBhvr>
                                      <p:to>
                                        <p:strVal val="visible"/>
                                      </p:to>
                                    </p:set>
                                  </p:childTnLst>
                                  <p:subTnLst>
                                    <p:set>
                                      <p:cBhvr override="childStyle">
                                        <p:cTn dur="1" fill="hold" display="0" masterRel="sameClick" afterEffect="1">
                                          <p:stCondLst>
                                            <p:cond evt="end" delay="0">
                                              <p:tn val="185"/>
                                            </p:cond>
                                          </p:stCondLst>
                                        </p:cTn>
                                        <p:tgtEl>
                                          <p:spTgt spid="14389"/>
                                        </p:tgtEl>
                                        <p:attrNameLst>
                                          <p:attrName>style.visibility</p:attrName>
                                        </p:attrNameLst>
                                      </p:cBhvr>
                                      <p:to>
                                        <p:strVal val="hidden"/>
                                      </p:to>
                                    </p:set>
                                    <p:audio>
                                      <p:cMediaNode>
                                        <p:cTn display="0" masterRel="sameClick">
                                          <p:stCondLst>
                                            <p:cond evt="begin" delay="0">
                                              <p:tn val="185"/>
                                            </p:cond>
                                          </p:stCondLst>
                                          <p:endCondLst>
                                            <p:cond evt="onStopAudio" delay="0">
                                              <p:tgtEl>
                                                <p:sldTgt/>
                                              </p:tgtEl>
                                            </p:cond>
                                          </p:endCondLst>
                                        </p:cTn>
                                        <p:tgtEl>
                                          <p:sndTgt r:embed="rId3" name="cashreg.wav"/>
                                        </p:tgtEl>
                                      </p:cMediaNode>
                                    </p:audio>
                                  </p:subTnLst>
                                </p:cTn>
                              </p:par>
                            </p:childTnLst>
                          </p:cTn>
                        </p:par>
                        <p:par>
                          <p:cTn id="187" fill="hold" nodeType="afterGroup">
                            <p:stCondLst>
                              <p:cond delay="16000"/>
                            </p:stCondLst>
                            <p:childTnLst>
                              <p:par>
                                <p:cTn id="188" presetID="11" presetClass="entr" presetSubtype="0" fill="hold" grpId="0" nodeType="afterEffect">
                                  <p:stCondLst>
                                    <p:cond delay="0"/>
                                  </p:stCondLst>
                                  <p:childTnLst>
                                    <p:set>
                                      <p:cBhvr>
                                        <p:cTn id="189" dur="1000">
                                          <p:stCondLst>
                                            <p:cond delay="0"/>
                                          </p:stCondLst>
                                        </p:cTn>
                                        <p:tgtEl>
                                          <p:spTgt spid="14390"/>
                                        </p:tgtEl>
                                        <p:attrNameLst>
                                          <p:attrName>style.visibility</p:attrName>
                                        </p:attrNameLst>
                                      </p:cBhvr>
                                      <p:to>
                                        <p:strVal val="visible"/>
                                      </p:to>
                                    </p:set>
                                  </p:childTnLst>
                                  <p:subTnLst>
                                    <p:set>
                                      <p:cBhvr override="childStyle">
                                        <p:cTn dur="1" fill="hold" display="0" masterRel="sameClick" afterEffect="1">
                                          <p:stCondLst>
                                            <p:cond evt="end" delay="0">
                                              <p:tn val="188"/>
                                            </p:cond>
                                          </p:stCondLst>
                                        </p:cTn>
                                        <p:tgtEl>
                                          <p:spTgt spid="14390"/>
                                        </p:tgtEl>
                                        <p:attrNameLst>
                                          <p:attrName>style.visibility</p:attrName>
                                        </p:attrNameLst>
                                      </p:cBhvr>
                                      <p:to>
                                        <p:strVal val="hidden"/>
                                      </p:to>
                                    </p:set>
                                    <p:audio>
                                      <p:cMediaNode>
                                        <p:cTn display="0" masterRel="sameClick">
                                          <p:stCondLst>
                                            <p:cond evt="begin" delay="0">
                                              <p:tn val="188"/>
                                            </p:cond>
                                          </p:stCondLst>
                                          <p:endCondLst>
                                            <p:cond evt="onStopAudio" delay="0">
                                              <p:tgtEl>
                                                <p:sldTgt/>
                                              </p:tgtEl>
                                            </p:cond>
                                          </p:endCondLst>
                                        </p:cTn>
                                        <p:tgtEl>
                                          <p:sndTgt r:embed="rId3" name="cashreg.wav"/>
                                        </p:tgtEl>
                                      </p:cMediaNode>
                                    </p:audio>
                                  </p:subTnLst>
                                </p:cTn>
                              </p:par>
                            </p:childTnLst>
                          </p:cTn>
                        </p:par>
                        <p:par>
                          <p:cTn id="190" fill="hold" nodeType="afterGroup">
                            <p:stCondLst>
                              <p:cond delay="17000"/>
                            </p:stCondLst>
                            <p:childTnLst>
                              <p:par>
                                <p:cTn id="191" presetID="11" presetClass="entr" presetSubtype="0" fill="hold" grpId="0" nodeType="afterEffect">
                                  <p:stCondLst>
                                    <p:cond delay="0"/>
                                  </p:stCondLst>
                                  <p:childTnLst>
                                    <p:set>
                                      <p:cBhvr>
                                        <p:cTn id="192" dur="1000">
                                          <p:stCondLst>
                                            <p:cond delay="0"/>
                                          </p:stCondLst>
                                        </p:cTn>
                                        <p:tgtEl>
                                          <p:spTgt spid="14391"/>
                                        </p:tgtEl>
                                        <p:attrNameLst>
                                          <p:attrName>style.visibility</p:attrName>
                                        </p:attrNameLst>
                                      </p:cBhvr>
                                      <p:to>
                                        <p:strVal val="visible"/>
                                      </p:to>
                                    </p:set>
                                  </p:childTnLst>
                                  <p:subTnLst>
                                    <p:set>
                                      <p:cBhvr override="childStyle">
                                        <p:cTn dur="1" fill="hold" display="0" masterRel="sameClick" afterEffect="1">
                                          <p:stCondLst>
                                            <p:cond evt="end" delay="0">
                                              <p:tn val="191"/>
                                            </p:cond>
                                          </p:stCondLst>
                                        </p:cTn>
                                        <p:tgtEl>
                                          <p:spTgt spid="14391"/>
                                        </p:tgtEl>
                                        <p:attrNameLst>
                                          <p:attrName>style.visibility</p:attrName>
                                        </p:attrNameLst>
                                      </p:cBhvr>
                                      <p:to>
                                        <p:strVal val="hidden"/>
                                      </p:to>
                                    </p:set>
                                    <p:audio>
                                      <p:cMediaNode>
                                        <p:cTn display="0" masterRel="sameClick">
                                          <p:stCondLst>
                                            <p:cond evt="begin" delay="0">
                                              <p:tn val="191"/>
                                            </p:cond>
                                          </p:stCondLst>
                                          <p:endCondLst>
                                            <p:cond evt="onStopAudio" delay="0">
                                              <p:tgtEl>
                                                <p:sldTgt/>
                                              </p:tgtEl>
                                            </p:cond>
                                          </p:endCondLst>
                                        </p:cTn>
                                        <p:tgtEl>
                                          <p:sndTgt r:embed="rId3" name="cashreg.wav"/>
                                        </p:tgtEl>
                                      </p:cMediaNode>
                                    </p:audio>
                                  </p:subTnLst>
                                </p:cTn>
                              </p:par>
                            </p:childTnLst>
                          </p:cTn>
                        </p:par>
                        <p:par>
                          <p:cTn id="193" fill="hold" nodeType="afterGroup">
                            <p:stCondLst>
                              <p:cond delay="18000"/>
                            </p:stCondLst>
                            <p:childTnLst>
                              <p:par>
                                <p:cTn id="194" presetID="11" presetClass="entr" presetSubtype="0" fill="hold" grpId="0" nodeType="afterEffect">
                                  <p:stCondLst>
                                    <p:cond delay="0"/>
                                  </p:stCondLst>
                                  <p:childTnLst>
                                    <p:set>
                                      <p:cBhvr>
                                        <p:cTn id="195" dur="1000">
                                          <p:stCondLst>
                                            <p:cond delay="0"/>
                                          </p:stCondLst>
                                        </p:cTn>
                                        <p:tgtEl>
                                          <p:spTgt spid="14392"/>
                                        </p:tgtEl>
                                        <p:attrNameLst>
                                          <p:attrName>style.visibility</p:attrName>
                                        </p:attrNameLst>
                                      </p:cBhvr>
                                      <p:to>
                                        <p:strVal val="visible"/>
                                      </p:to>
                                    </p:set>
                                  </p:childTnLst>
                                  <p:subTnLst>
                                    <p:set>
                                      <p:cBhvr override="childStyle">
                                        <p:cTn dur="1" fill="hold" display="0" masterRel="sameClick" afterEffect="1">
                                          <p:stCondLst>
                                            <p:cond evt="end" delay="0">
                                              <p:tn val="194"/>
                                            </p:cond>
                                          </p:stCondLst>
                                        </p:cTn>
                                        <p:tgtEl>
                                          <p:spTgt spid="14392"/>
                                        </p:tgtEl>
                                        <p:attrNameLst>
                                          <p:attrName>style.visibility</p:attrName>
                                        </p:attrNameLst>
                                      </p:cBhvr>
                                      <p:to>
                                        <p:strVal val="hidden"/>
                                      </p:to>
                                    </p:set>
                                    <p:audio>
                                      <p:cMediaNode>
                                        <p:cTn display="0" masterRel="sameClick">
                                          <p:stCondLst>
                                            <p:cond evt="begin" delay="0">
                                              <p:tn val="194"/>
                                            </p:cond>
                                          </p:stCondLst>
                                          <p:endCondLst>
                                            <p:cond evt="onStopAudio" delay="0">
                                              <p:tgtEl>
                                                <p:sldTgt/>
                                              </p:tgtEl>
                                            </p:cond>
                                          </p:endCondLst>
                                        </p:cTn>
                                        <p:tgtEl>
                                          <p:sndTgt r:embed="rId3" name="cashreg.wav"/>
                                        </p:tgtEl>
                                      </p:cMediaNode>
                                    </p:audio>
                                  </p:subTnLst>
                                </p:cTn>
                              </p:par>
                            </p:childTnLst>
                          </p:cTn>
                        </p:par>
                        <p:par>
                          <p:cTn id="196" fill="hold" nodeType="afterGroup">
                            <p:stCondLst>
                              <p:cond delay="19000"/>
                            </p:stCondLst>
                            <p:childTnLst>
                              <p:par>
                                <p:cTn id="197" presetID="11" presetClass="entr" presetSubtype="0" fill="hold" grpId="0" nodeType="afterEffect">
                                  <p:stCondLst>
                                    <p:cond delay="0"/>
                                  </p:stCondLst>
                                  <p:childTnLst>
                                    <p:set>
                                      <p:cBhvr>
                                        <p:cTn id="198" dur="1000">
                                          <p:stCondLst>
                                            <p:cond delay="0"/>
                                          </p:stCondLst>
                                        </p:cTn>
                                        <p:tgtEl>
                                          <p:spTgt spid="14393"/>
                                        </p:tgtEl>
                                        <p:attrNameLst>
                                          <p:attrName>style.visibility</p:attrName>
                                        </p:attrNameLst>
                                      </p:cBhvr>
                                      <p:to>
                                        <p:strVal val="visible"/>
                                      </p:to>
                                    </p:set>
                                  </p:childTnLst>
                                  <p:subTnLst>
                                    <p:set>
                                      <p:cBhvr override="childStyle">
                                        <p:cTn dur="1" fill="hold" display="0" masterRel="sameClick" afterEffect="1">
                                          <p:stCondLst>
                                            <p:cond evt="end" delay="0">
                                              <p:tn val="197"/>
                                            </p:cond>
                                          </p:stCondLst>
                                        </p:cTn>
                                        <p:tgtEl>
                                          <p:spTgt spid="14393"/>
                                        </p:tgtEl>
                                        <p:attrNameLst>
                                          <p:attrName>style.visibility</p:attrName>
                                        </p:attrNameLst>
                                      </p:cBhvr>
                                      <p:to>
                                        <p:strVal val="hidden"/>
                                      </p:to>
                                    </p:set>
                                    <p:audio>
                                      <p:cMediaNode>
                                        <p:cTn display="0" masterRel="sameClick">
                                          <p:stCondLst>
                                            <p:cond evt="begin" delay="0">
                                              <p:tn val="197"/>
                                            </p:cond>
                                          </p:stCondLst>
                                          <p:endCondLst>
                                            <p:cond evt="onStopAudio" delay="0">
                                              <p:tgtEl>
                                                <p:sldTgt/>
                                              </p:tgtEl>
                                            </p:cond>
                                          </p:endCondLst>
                                        </p:cTn>
                                        <p:tgtEl>
                                          <p:sndTgt r:embed="rId3" name="cashreg.wav"/>
                                        </p:tgtEl>
                                      </p:cMediaNode>
                                    </p:audio>
                                  </p:subTnLst>
                                </p:cTn>
                              </p:par>
                            </p:childTnLst>
                          </p:cTn>
                        </p:par>
                        <p:par>
                          <p:cTn id="199" fill="hold" nodeType="afterGroup">
                            <p:stCondLst>
                              <p:cond delay="20000"/>
                            </p:stCondLst>
                            <p:childTnLst>
                              <p:par>
                                <p:cTn id="200" presetID="11" presetClass="entr" presetSubtype="0" fill="hold" grpId="0" nodeType="afterEffect">
                                  <p:stCondLst>
                                    <p:cond delay="0"/>
                                  </p:stCondLst>
                                  <p:childTnLst>
                                    <p:set>
                                      <p:cBhvr>
                                        <p:cTn id="201" dur="1000">
                                          <p:stCondLst>
                                            <p:cond delay="0"/>
                                          </p:stCondLst>
                                        </p:cTn>
                                        <p:tgtEl>
                                          <p:spTgt spid="14395"/>
                                        </p:tgtEl>
                                        <p:attrNameLst>
                                          <p:attrName>style.visibility</p:attrName>
                                        </p:attrNameLst>
                                      </p:cBhvr>
                                      <p:to>
                                        <p:strVal val="visible"/>
                                      </p:to>
                                    </p:set>
                                  </p:childTnLst>
                                  <p:subTnLst>
                                    <p:set>
                                      <p:cBhvr override="childStyle">
                                        <p:cTn dur="1" fill="hold" display="0" masterRel="sameClick" afterEffect="1">
                                          <p:stCondLst>
                                            <p:cond evt="end" delay="0">
                                              <p:tn val="200"/>
                                            </p:cond>
                                          </p:stCondLst>
                                        </p:cTn>
                                        <p:tgtEl>
                                          <p:spTgt spid="14395"/>
                                        </p:tgtEl>
                                        <p:attrNameLst>
                                          <p:attrName>style.visibility</p:attrName>
                                        </p:attrNameLst>
                                      </p:cBhvr>
                                      <p:to>
                                        <p:strVal val="hidden"/>
                                      </p:to>
                                    </p:set>
                                    <p:audio>
                                      <p:cMediaNode>
                                        <p:cTn display="0" masterRel="sameClick">
                                          <p:stCondLst>
                                            <p:cond evt="begin" delay="0">
                                              <p:tn val="200"/>
                                            </p:cond>
                                          </p:stCondLst>
                                          <p:endCondLst>
                                            <p:cond evt="onStopAudio" delay="0">
                                              <p:tgtEl>
                                                <p:sldTgt/>
                                              </p:tgtEl>
                                            </p:cond>
                                          </p:endCondLst>
                                        </p:cTn>
                                        <p:tgtEl>
                                          <p:sndTgt r:embed="rId3" name="cashreg.wav"/>
                                        </p:tgtEl>
                                      </p:cMediaNode>
                                    </p:audio>
                                  </p:subTnLst>
                                </p:cTn>
                              </p:par>
                            </p:childTnLst>
                          </p:cTn>
                        </p:par>
                        <p:par>
                          <p:cTn id="202" fill="hold" nodeType="afterGroup">
                            <p:stCondLst>
                              <p:cond delay="21000"/>
                            </p:stCondLst>
                            <p:childTnLst>
                              <p:par>
                                <p:cTn id="203" presetID="11" presetClass="entr" presetSubtype="0" fill="hold" grpId="0" nodeType="afterEffect">
                                  <p:stCondLst>
                                    <p:cond delay="0"/>
                                  </p:stCondLst>
                                  <p:childTnLst>
                                    <p:set>
                                      <p:cBhvr>
                                        <p:cTn id="204" dur="1000">
                                          <p:stCondLst>
                                            <p:cond delay="0"/>
                                          </p:stCondLst>
                                        </p:cTn>
                                        <p:tgtEl>
                                          <p:spTgt spid="14394"/>
                                        </p:tgtEl>
                                        <p:attrNameLst>
                                          <p:attrName>style.visibility</p:attrName>
                                        </p:attrNameLst>
                                      </p:cBhvr>
                                      <p:to>
                                        <p:strVal val="visible"/>
                                      </p:to>
                                    </p:set>
                                  </p:childTnLst>
                                  <p:subTnLst>
                                    <p:set>
                                      <p:cBhvr override="childStyle">
                                        <p:cTn dur="1" fill="hold" display="0" masterRel="sameClick" afterEffect="1">
                                          <p:stCondLst>
                                            <p:cond evt="end" delay="0">
                                              <p:tn val="203"/>
                                            </p:cond>
                                          </p:stCondLst>
                                        </p:cTn>
                                        <p:tgtEl>
                                          <p:spTgt spid="14394"/>
                                        </p:tgtEl>
                                        <p:attrNameLst>
                                          <p:attrName>style.visibility</p:attrName>
                                        </p:attrNameLst>
                                      </p:cBhvr>
                                      <p:to>
                                        <p:strVal val="hidden"/>
                                      </p:to>
                                    </p:set>
                                    <p:audio>
                                      <p:cMediaNode>
                                        <p:cTn display="0" masterRel="sameClick">
                                          <p:stCondLst>
                                            <p:cond evt="begin" delay="0">
                                              <p:tn val="203"/>
                                            </p:cond>
                                          </p:stCondLst>
                                          <p:endCondLst>
                                            <p:cond evt="onStopAudio" delay="0">
                                              <p:tgtEl>
                                                <p:sldTgt/>
                                              </p:tgtEl>
                                            </p:cond>
                                          </p:endCondLst>
                                        </p:cTn>
                                        <p:tgtEl>
                                          <p:sndTgt r:embed="rId3" name="cashreg.wav"/>
                                        </p:tgtEl>
                                      </p:cMediaNode>
                                    </p:audio>
                                  </p:subTnLst>
                                </p:cTn>
                              </p:par>
                            </p:childTnLst>
                          </p:cTn>
                        </p:par>
                        <p:par>
                          <p:cTn id="205" fill="hold" nodeType="afterGroup">
                            <p:stCondLst>
                              <p:cond delay="22000"/>
                            </p:stCondLst>
                            <p:childTnLst>
                              <p:par>
                                <p:cTn id="206" presetID="11" presetClass="entr" presetSubtype="0" fill="hold" grpId="0" nodeType="afterEffect">
                                  <p:stCondLst>
                                    <p:cond delay="0"/>
                                  </p:stCondLst>
                                  <p:childTnLst>
                                    <p:set>
                                      <p:cBhvr>
                                        <p:cTn id="207" dur="1000">
                                          <p:stCondLst>
                                            <p:cond delay="0"/>
                                          </p:stCondLst>
                                        </p:cTn>
                                        <p:tgtEl>
                                          <p:spTgt spid="14396"/>
                                        </p:tgtEl>
                                        <p:attrNameLst>
                                          <p:attrName>style.visibility</p:attrName>
                                        </p:attrNameLst>
                                      </p:cBhvr>
                                      <p:to>
                                        <p:strVal val="visible"/>
                                      </p:to>
                                    </p:set>
                                  </p:childTnLst>
                                  <p:subTnLst>
                                    <p:set>
                                      <p:cBhvr override="childStyle">
                                        <p:cTn dur="1" fill="hold" display="0" masterRel="sameClick" afterEffect="1">
                                          <p:stCondLst>
                                            <p:cond evt="end" delay="0">
                                              <p:tn val="206"/>
                                            </p:cond>
                                          </p:stCondLst>
                                        </p:cTn>
                                        <p:tgtEl>
                                          <p:spTgt spid="14396"/>
                                        </p:tgtEl>
                                        <p:attrNameLst>
                                          <p:attrName>style.visibility</p:attrName>
                                        </p:attrNameLst>
                                      </p:cBhvr>
                                      <p:to>
                                        <p:strVal val="hidden"/>
                                      </p:to>
                                    </p:set>
                                    <p:audio>
                                      <p:cMediaNode>
                                        <p:cTn display="0" masterRel="sameClick">
                                          <p:stCondLst>
                                            <p:cond evt="begin" delay="0">
                                              <p:tn val="206"/>
                                            </p:cond>
                                          </p:stCondLst>
                                          <p:endCondLst>
                                            <p:cond evt="onStopAudio" delay="0">
                                              <p:tgtEl>
                                                <p:sldTgt/>
                                              </p:tgtEl>
                                            </p:cond>
                                          </p:endCondLst>
                                        </p:cTn>
                                        <p:tgtEl>
                                          <p:sndTgt r:embed="rId3" name="cashreg.wav"/>
                                        </p:tgtEl>
                                      </p:cMediaNode>
                                    </p:audio>
                                  </p:subTnLst>
                                </p:cTn>
                              </p:par>
                            </p:childTnLst>
                          </p:cTn>
                        </p:par>
                        <p:par>
                          <p:cTn id="208" fill="hold" nodeType="afterGroup">
                            <p:stCondLst>
                              <p:cond delay="23000"/>
                            </p:stCondLst>
                            <p:childTnLst>
                              <p:par>
                                <p:cTn id="209" presetID="11" presetClass="entr" presetSubtype="0" fill="hold" grpId="0" nodeType="afterEffect">
                                  <p:stCondLst>
                                    <p:cond delay="0"/>
                                  </p:stCondLst>
                                  <p:childTnLst>
                                    <p:set>
                                      <p:cBhvr>
                                        <p:cTn id="210" dur="1000">
                                          <p:stCondLst>
                                            <p:cond delay="0"/>
                                          </p:stCondLst>
                                        </p:cTn>
                                        <p:tgtEl>
                                          <p:spTgt spid="14397"/>
                                        </p:tgtEl>
                                        <p:attrNameLst>
                                          <p:attrName>style.visibility</p:attrName>
                                        </p:attrNameLst>
                                      </p:cBhvr>
                                      <p:to>
                                        <p:strVal val="visible"/>
                                      </p:to>
                                    </p:set>
                                  </p:childTnLst>
                                  <p:subTnLst>
                                    <p:set>
                                      <p:cBhvr override="childStyle">
                                        <p:cTn dur="1" fill="hold" display="0" masterRel="sameClick" afterEffect="1">
                                          <p:stCondLst>
                                            <p:cond evt="end" delay="0">
                                              <p:tn val="209"/>
                                            </p:cond>
                                          </p:stCondLst>
                                        </p:cTn>
                                        <p:tgtEl>
                                          <p:spTgt spid="14397"/>
                                        </p:tgtEl>
                                        <p:attrNameLst>
                                          <p:attrName>style.visibility</p:attrName>
                                        </p:attrNameLst>
                                      </p:cBhvr>
                                      <p:to>
                                        <p:strVal val="hidden"/>
                                      </p:to>
                                    </p:set>
                                    <p:audio>
                                      <p:cMediaNode>
                                        <p:cTn display="0" masterRel="sameClick">
                                          <p:stCondLst>
                                            <p:cond evt="begin" delay="0">
                                              <p:tn val="209"/>
                                            </p:cond>
                                          </p:stCondLst>
                                          <p:endCondLst>
                                            <p:cond evt="onStopAudio" delay="0">
                                              <p:tgtEl>
                                                <p:sldTgt/>
                                              </p:tgtEl>
                                            </p:cond>
                                          </p:endCondLst>
                                        </p:cTn>
                                        <p:tgtEl>
                                          <p:sndTgt r:embed="rId3" name="cashreg.wav"/>
                                        </p:tgtEl>
                                      </p:cMediaNode>
                                    </p:audio>
                                  </p:subTnLst>
                                </p:cTn>
                              </p:par>
                            </p:childTnLst>
                          </p:cTn>
                        </p:par>
                        <p:par>
                          <p:cTn id="211" fill="hold" nodeType="afterGroup">
                            <p:stCondLst>
                              <p:cond delay="24000"/>
                            </p:stCondLst>
                            <p:childTnLst>
                              <p:par>
                                <p:cTn id="212" presetID="11" presetClass="entr" presetSubtype="0" fill="hold" grpId="0" nodeType="afterEffect">
                                  <p:stCondLst>
                                    <p:cond delay="0"/>
                                  </p:stCondLst>
                                  <p:childTnLst>
                                    <p:set>
                                      <p:cBhvr>
                                        <p:cTn id="213" dur="1000">
                                          <p:stCondLst>
                                            <p:cond delay="0"/>
                                          </p:stCondLst>
                                        </p:cTn>
                                        <p:tgtEl>
                                          <p:spTgt spid="14398"/>
                                        </p:tgtEl>
                                        <p:attrNameLst>
                                          <p:attrName>style.visibility</p:attrName>
                                        </p:attrNameLst>
                                      </p:cBhvr>
                                      <p:to>
                                        <p:strVal val="visible"/>
                                      </p:to>
                                    </p:set>
                                  </p:childTnLst>
                                  <p:subTnLst>
                                    <p:set>
                                      <p:cBhvr override="childStyle">
                                        <p:cTn dur="1" fill="hold" display="0" masterRel="sameClick" afterEffect="1">
                                          <p:stCondLst>
                                            <p:cond evt="end" delay="0">
                                              <p:tn val="212"/>
                                            </p:cond>
                                          </p:stCondLst>
                                        </p:cTn>
                                        <p:tgtEl>
                                          <p:spTgt spid="14398"/>
                                        </p:tgtEl>
                                        <p:attrNameLst>
                                          <p:attrName>style.visibility</p:attrName>
                                        </p:attrNameLst>
                                      </p:cBhvr>
                                      <p:to>
                                        <p:strVal val="hidden"/>
                                      </p:to>
                                    </p:set>
                                    <p:audio>
                                      <p:cMediaNode>
                                        <p:cTn display="0" masterRel="sameClick">
                                          <p:stCondLst>
                                            <p:cond evt="begin" delay="0">
                                              <p:tn val="212"/>
                                            </p:cond>
                                          </p:stCondLst>
                                          <p:endCondLst>
                                            <p:cond evt="onStopAudio" delay="0">
                                              <p:tgtEl>
                                                <p:sldTgt/>
                                              </p:tgtEl>
                                            </p:cond>
                                          </p:endCondLst>
                                        </p:cTn>
                                        <p:tgtEl>
                                          <p:sndTgt r:embed="rId3" name="cashreg.wav"/>
                                        </p:tgtEl>
                                      </p:cMediaNode>
                                    </p:audio>
                                  </p:subTnLst>
                                </p:cTn>
                              </p:par>
                            </p:childTnLst>
                          </p:cTn>
                        </p:par>
                        <p:par>
                          <p:cTn id="214" fill="hold" nodeType="afterGroup">
                            <p:stCondLst>
                              <p:cond delay="25000"/>
                            </p:stCondLst>
                            <p:childTnLst>
                              <p:par>
                                <p:cTn id="215" presetID="11" presetClass="entr" presetSubtype="0" fill="hold" grpId="0" nodeType="afterEffect">
                                  <p:stCondLst>
                                    <p:cond delay="0"/>
                                  </p:stCondLst>
                                  <p:childTnLst>
                                    <p:set>
                                      <p:cBhvr>
                                        <p:cTn id="216" dur="1000">
                                          <p:stCondLst>
                                            <p:cond delay="0"/>
                                          </p:stCondLst>
                                        </p:cTn>
                                        <p:tgtEl>
                                          <p:spTgt spid="14399"/>
                                        </p:tgtEl>
                                        <p:attrNameLst>
                                          <p:attrName>style.visibility</p:attrName>
                                        </p:attrNameLst>
                                      </p:cBhvr>
                                      <p:to>
                                        <p:strVal val="visible"/>
                                      </p:to>
                                    </p:set>
                                  </p:childTnLst>
                                  <p:subTnLst>
                                    <p:set>
                                      <p:cBhvr override="childStyle">
                                        <p:cTn dur="1" fill="hold" display="0" masterRel="sameClick" afterEffect="1">
                                          <p:stCondLst>
                                            <p:cond evt="end" delay="0">
                                              <p:tn val="215"/>
                                            </p:cond>
                                          </p:stCondLst>
                                        </p:cTn>
                                        <p:tgtEl>
                                          <p:spTgt spid="14399"/>
                                        </p:tgtEl>
                                        <p:attrNameLst>
                                          <p:attrName>style.visibility</p:attrName>
                                        </p:attrNameLst>
                                      </p:cBhvr>
                                      <p:to>
                                        <p:strVal val="hidden"/>
                                      </p:to>
                                    </p:set>
                                    <p:audio>
                                      <p:cMediaNode>
                                        <p:cTn display="0" masterRel="sameClick">
                                          <p:stCondLst>
                                            <p:cond evt="begin" delay="0">
                                              <p:tn val="215"/>
                                            </p:cond>
                                          </p:stCondLst>
                                          <p:endCondLst>
                                            <p:cond evt="onStopAudio" delay="0">
                                              <p:tgtEl>
                                                <p:sldTgt/>
                                              </p:tgtEl>
                                            </p:cond>
                                          </p:endCondLst>
                                        </p:cTn>
                                        <p:tgtEl>
                                          <p:sndTgt r:embed="rId3" name="cashreg.wav"/>
                                        </p:tgtEl>
                                      </p:cMediaNode>
                                    </p:audio>
                                  </p:subTnLst>
                                </p:cTn>
                              </p:par>
                            </p:childTnLst>
                          </p:cTn>
                        </p:par>
                        <p:par>
                          <p:cTn id="217" fill="hold" nodeType="afterGroup">
                            <p:stCondLst>
                              <p:cond delay="26000"/>
                            </p:stCondLst>
                            <p:childTnLst>
                              <p:par>
                                <p:cTn id="218" presetID="11" presetClass="entr" presetSubtype="0" fill="hold" grpId="0" nodeType="afterEffect">
                                  <p:stCondLst>
                                    <p:cond delay="0"/>
                                  </p:stCondLst>
                                  <p:childTnLst>
                                    <p:set>
                                      <p:cBhvr>
                                        <p:cTn id="219" dur="1000">
                                          <p:stCondLst>
                                            <p:cond delay="0"/>
                                          </p:stCondLst>
                                        </p:cTn>
                                        <p:tgtEl>
                                          <p:spTgt spid="14400"/>
                                        </p:tgtEl>
                                        <p:attrNameLst>
                                          <p:attrName>style.visibility</p:attrName>
                                        </p:attrNameLst>
                                      </p:cBhvr>
                                      <p:to>
                                        <p:strVal val="visible"/>
                                      </p:to>
                                    </p:set>
                                  </p:childTnLst>
                                  <p:subTnLst>
                                    <p:set>
                                      <p:cBhvr override="childStyle">
                                        <p:cTn dur="1" fill="hold" display="0" masterRel="sameClick" afterEffect="1">
                                          <p:stCondLst>
                                            <p:cond evt="end" delay="0">
                                              <p:tn val="218"/>
                                            </p:cond>
                                          </p:stCondLst>
                                        </p:cTn>
                                        <p:tgtEl>
                                          <p:spTgt spid="14400"/>
                                        </p:tgtEl>
                                        <p:attrNameLst>
                                          <p:attrName>style.visibility</p:attrName>
                                        </p:attrNameLst>
                                      </p:cBhvr>
                                      <p:to>
                                        <p:strVal val="hidden"/>
                                      </p:to>
                                    </p:set>
                                    <p:audio>
                                      <p:cMediaNode>
                                        <p:cTn display="0" masterRel="sameClick">
                                          <p:stCondLst>
                                            <p:cond evt="begin" delay="0">
                                              <p:tn val="218"/>
                                            </p:cond>
                                          </p:stCondLst>
                                          <p:endCondLst>
                                            <p:cond evt="onStopAudio" delay="0">
                                              <p:tgtEl>
                                                <p:sldTgt/>
                                              </p:tgtEl>
                                            </p:cond>
                                          </p:endCondLst>
                                        </p:cTn>
                                        <p:tgtEl>
                                          <p:sndTgt r:embed="rId3" name="cashreg.wav"/>
                                        </p:tgtEl>
                                      </p:cMediaNode>
                                    </p:audio>
                                  </p:subTnLst>
                                </p:cTn>
                              </p:par>
                            </p:childTnLst>
                          </p:cTn>
                        </p:par>
                        <p:par>
                          <p:cTn id="220" fill="hold" nodeType="afterGroup">
                            <p:stCondLst>
                              <p:cond delay="27000"/>
                            </p:stCondLst>
                            <p:childTnLst>
                              <p:par>
                                <p:cTn id="221" presetID="11" presetClass="entr" presetSubtype="0" fill="hold" grpId="0" nodeType="afterEffect">
                                  <p:stCondLst>
                                    <p:cond delay="0"/>
                                  </p:stCondLst>
                                  <p:childTnLst>
                                    <p:set>
                                      <p:cBhvr>
                                        <p:cTn id="222" dur="1000">
                                          <p:stCondLst>
                                            <p:cond delay="0"/>
                                          </p:stCondLst>
                                        </p:cTn>
                                        <p:tgtEl>
                                          <p:spTgt spid="14401"/>
                                        </p:tgtEl>
                                        <p:attrNameLst>
                                          <p:attrName>style.visibility</p:attrName>
                                        </p:attrNameLst>
                                      </p:cBhvr>
                                      <p:to>
                                        <p:strVal val="visible"/>
                                      </p:to>
                                    </p:set>
                                  </p:childTnLst>
                                  <p:subTnLst>
                                    <p:set>
                                      <p:cBhvr override="childStyle">
                                        <p:cTn dur="1" fill="hold" display="0" masterRel="sameClick" afterEffect="1">
                                          <p:stCondLst>
                                            <p:cond evt="end" delay="0">
                                              <p:tn val="221"/>
                                            </p:cond>
                                          </p:stCondLst>
                                        </p:cTn>
                                        <p:tgtEl>
                                          <p:spTgt spid="14401"/>
                                        </p:tgtEl>
                                        <p:attrNameLst>
                                          <p:attrName>style.visibility</p:attrName>
                                        </p:attrNameLst>
                                      </p:cBhvr>
                                      <p:to>
                                        <p:strVal val="hidden"/>
                                      </p:to>
                                    </p:set>
                                    <p:audio>
                                      <p:cMediaNode>
                                        <p:cTn display="0" masterRel="sameClick">
                                          <p:stCondLst>
                                            <p:cond evt="begin" delay="0">
                                              <p:tn val="221"/>
                                            </p:cond>
                                          </p:stCondLst>
                                          <p:endCondLst>
                                            <p:cond evt="onStopAudio" delay="0">
                                              <p:tgtEl>
                                                <p:sldTgt/>
                                              </p:tgtEl>
                                            </p:cond>
                                          </p:endCondLst>
                                        </p:cTn>
                                        <p:tgtEl>
                                          <p:sndTgt r:embed="rId3" name="cashreg.wav"/>
                                        </p:tgtEl>
                                      </p:cMediaNode>
                                    </p:audio>
                                  </p:subTnLst>
                                </p:cTn>
                              </p:par>
                            </p:childTnLst>
                          </p:cTn>
                        </p:par>
                        <p:par>
                          <p:cTn id="223" fill="hold" nodeType="afterGroup">
                            <p:stCondLst>
                              <p:cond delay="28000"/>
                            </p:stCondLst>
                            <p:childTnLst>
                              <p:par>
                                <p:cTn id="224" presetID="11" presetClass="entr" presetSubtype="0" fill="hold" grpId="0" nodeType="afterEffect">
                                  <p:stCondLst>
                                    <p:cond delay="0"/>
                                  </p:stCondLst>
                                  <p:childTnLst>
                                    <p:set>
                                      <p:cBhvr>
                                        <p:cTn id="225" dur="1000">
                                          <p:stCondLst>
                                            <p:cond delay="0"/>
                                          </p:stCondLst>
                                        </p:cTn>
                                        <p:tgtEl>
                                          <p:spTgt spid="14402"/>
                                        </p:tgtEl>
                                        <p:attrNameLst>
                                          <p:attrName>style.visibility</p:attrName>
                                        </p:attrNameLst>
                                      </p:cBhvr>
                                      <p:to>
                                        <p:strVal val="visible"/>
                                      </p:to>
                                    </p:set>
                                  </p:childTnLst>
                                  <p:subTnLst>
                                    <p:set>
                                      <p:cBhvr override="childStyle">
                                        <p:cTn dur="1" fill="hold" display="0" masterRel="sameClick" afterEffect="1">
                                          <p:stCondLst>
                                            <p:cond evt="end" delay="0">
                                              <p:tn val="224"/>
                                            </p:cond>
                                          </p:stCondLst>
                                        </p:cTn>
                                        <p:tgtEl>
                                          <p:spTgt spid="14402"/>
                                        </p:tgtEl>
                                        <p:attrNameLst>
                                          <p:attrName>style.visibility</p:attrName>
                                        </p:attrNameLst>
                                      </p:cBhvr>
                                      <p:to>
                                        <p:strVal val="hidden"/>
                                      </p:to>
                                    </p:set>
                                    <p:audio>
                                      <p:cMediaNode>
                                        <p:cTn display="0" masterRel="sameClick">
                                          <p:stCondLst>
                                            <p:cond evt="begin" delay="0">
                                              <p:tn val="224"/>
                                            </p:cond>
                                          </p:stCondLst>
                                          <p:endCondLst>
                                            <p:cond evt="onStopAudio" delay="0">
                                              <p:tgtEl>
                                                <p:sldTgt/>
                                              </p:tgtEl>
                                            </p:cond>
                                          </p:endCondLst>
                                        </p:cTn>
                                        <p:tgtEl>
                                          <p:sndTgt r:embed="rId3" name="cashreg.wav"/>
                                        </p:tgtEl>
                                      </p:cMediaNode>
                                    </p:audio>
                                  </p:subTnLst>
                                </p:cTn>
                              </p:par>
                            </p:childTnLst>
                          </p:cTn>
                        </p:par>
                        <p:par>
                          <p:cTn id="226" fill="hold" nodeType="afterGroup">
                            <p:stCondLst>
                              <p:cond delay="29000"/>
                            </p:stCondLst>
                            <p:childTnLst>
                              <p:par>
                                <p:cTn id="227" presetID="11" presetClass="entr" presetSubtype="0" fill="hold" grpId="0" nodeType="afterEffect">
                                  <p:stCondLst>
                                    <p:cond delay="0"/>
                                  </p:stCondLst>
                                  <p:childTnLst>
                                    <p:set>
                                      <p:cBhvr>
                                        <p:cTn id="228" dur="1000">
                                          <p:stCondLst>
                                            <p:cond delay="0"/>
                                          </p:stCondLst>
                                        </p:cTn>
                                        <p:tgtEl>
                                          <p:spTgt spid="14403"/>
                                        </p:tgtEl>
                                        <p:attrNameLst>
                                          <p:attrName>style.visibility</p:attrName>
                                        </p:attrNameLst>
                                      </p:cBhvr>
                                      <p:to>
                                        <p:strVal val="visible"/>
                                      </p:to>
                                    </p:set>
                                  </p:childTnLst>
                                  <p:subTnLst>
                                    <p:set>
                                      <p:cBhvr override="childStyle">
                                        <p:cTn dur="1" fill="hold" display="0" masterRel="sameClick" afterEffect="1">
                                          <p:stCondLst>
                                            <p:cond evt="end" delay="0">
                                              <p:tn val="227"/>
                                            </p:cond>
                                          </p:stCondLst>
                                        </p:cTn>
                                        <p:tgtEl>
                                          <p:spTgt spid="14403"/>
                                        </p:tgtEl>
                                        <p:attrNameLst>
                                          <p:attrName>style.visibility</p:attrName>
                                        </p:attrNameLst>
                                      </p:cBhvr>
                                      <p:to>
                                        <p:strVal val="hidden"/>
                                      </p:to>
                                    </p:set>
                                    <p:audio>
                                      <p:cMediaNode>
                                        <p:cTn display="0" masterRel="sameClick">
                                          <p:stCondLst>
                                            <p:cond evt="begin" delay="0">
                                              <p:tn val="227"/>
                                            </p:cond>
                                          </p:stCondLst>
                                          <p:endCondLst>
                                            <p:cond evt="onStopAudio" delay="0">
                                              <p:tgtEl>
                                                <p:sldTgt/>
                                              </p:tgtEl>
                                            </p:cond>
                                          </p:endCondLst>
                                        </p:cTn>
                                        <p:tgtEl>
                                          <p:sndTgt r:embed="rId3" name="cashreg.wav"/>
                                        </p:tgtEl>
                                      </p:cMediaNode>
                                    </p:audio>
                                  </p:subTnLst>
                                </p:cTn>
                              </p:par>
                            </p:childTnLst>
                          </p:cTn>
                        </p:par>
                        <p:par>
                          <p:cTn id="229" fill="hold" nodeType="afterGroup">
                            <p:stCondLst>
                              <p:cond delay="30000"/>
                            </p:stCondLst>
                            <p:childTnLst>
                              <p:par>
                                <p:cTn id="230" presetID="11" presetClass="entr" presetSubtype="0" fill="hold" grpId="0" nodeType="afterEffect">
                                  <p:stCondLst>
                                    <p:cond delay="0"/>
                                  </p:stCondLst>
                                  <p:childTnLst>
                                    <p:set>
                                      <p:cBhvr>
                                        <p:cTn id="231" dur="1000">
                                          <p:stCondLst>
                                            <p:cond delay="0"/>
                                          </p:stCondLst>
                                        </p:cTn>
                                        <p:tgtEl>
                                          <p:spTgt spid="14404"/>
                                        </p:tgtEl>
                                        <p:attrNameLst>
                                          <p:attrName>style.visibility</p:attrName>
                                        </p:attrNameLst>
                                      </p:cBhvr>
                                      <p:to>
                                        <p:strVal val="visible"/>
                                      </p:to>
                                    </p:set>
                                  </p:childTnLst>
                                  <p:subTnLst>
                                    <p:set>
                                      <p:cBhvr override="childStyle">
                                        <p:cTn dur="1" fill="hold" display="0" masterRel="sameClick" afterEffect="1">
                                          <p:stCondLst>
                                            <p:cond evt="end" delay="0">
                                              <p:tn val="230"/>
                                            </p:cond>
                                          </p:stCondLst>
                                        </p:cTn>
                                        <p:tgtEl>
                                          <p:spTgt spid="14404"/>
                                        </p:tgtEl>
                                        <p:attrNameLst>
                                          <p:attrName>style.visibility</p:attrName>
                                        </p:attrNameLst>
                                      </p:cBhvr>
                                      <p:to>
                                        <p:strVal val="hidden"/>
                                      </p:to>
                                    </p:set>
                                    <p:audio>
                                      <p:cMediaNode>
                                        <p:cTn display="0" masterRel="sameClick">
                                          <p:stCondLst>
                                            <p:cond evt="begin" delay="0">
                                              <p:tn val="230"/>
                                            </p:cond>
                                          </p:stCondLst>
                                          <p:endCondLst>
                                            <p:cond evt="onStopAudio" delay="0">
                                              <p:tgtEl>
                                                <p:sldTgt/>
                                              </p:tgtEl>
                                            </p:cond>
                                          </p:endCondLst>
                                        </p:cTn>
                                        <p:tgtEl>
                                          <p:sndTgt r:embed="rId3" name="cashreg.wav"/>
                                        </p:tgtEl>
                                      </p:cMediaNode>
                                    </p:audio>
                                  </p:subTnLst>
                                </p:cTn>
                              </p:par>
                            </p:childTnLst>
                          </p:cTn>
                        </p:par>
                        <p:par>
                          <p:cTn id="232" fill="hold" nodeType="afterGroup">
                            <p:stCondLst>
                              <p:cond delay="31000"/>
                            </p:stCondLst>
                            <p:childTnLst>
                              <p:par>
                                <p:cTn id="233" presetID="11" presetClass="entr" presetSubtype="0" fill="hold" grpId="0" nodeType="afterEffect">
                                  <p:stCondLst>
                                    <p:cond delay="0"/>
                                  </p:stCondLst>
                                  <p:childTnLst>
                                    <p:set>
                                      <p:cBhvr>
                                        <p:cTn id="234" dur="1000">
                                          <p:stCondLst>
                                            <p:cond delay="0"/>
                                          </p:stCondLst>
                                        </p:cTn>
                                        <p:tgtEl>
                                          <p:spTgt spid="14405"/>
                                        </p:tgtEl>
                                        <p:attrNameLst>
                                          <p:attrName>style.visibility</p:attrName>
                                        </p:attrNameLst>
                                      </p:cBhvr>
                                      <p:to>
                                        <p:strVal val="visible"/>
                                      </p:to>
                                    </p:set>
                                  </p:childTnLst>
                                  <p:subTnLst>
                                    <p:set>
                                      <p:cBhvr override="childStyle">
                                        <p:cTn dur="1" fill="hold" display="0" masterRel="sameClick" afterEffect="1">
                                          <p:stCondLst>
                                            <p:cond evt="end" delay="0">
                                              <p:tn val="233"/>
                                            </p:cond>
                                          </p:stCondLst>
                                        </p:cTn>
                                        <p:tgtEl>
                                          <p:spTgt spid="14405"/>
                                        </p:tgtEl>
                                        <p:attrNameLst>
                                          <p:attrName>style.visibility</p:attrName>
                                        </p:attrNameLst>
                                      </p:cBhvr>
                                      <p:to>
                                        <p:strVal val="hidden"/>
                                      </p:to>
                                    </p:set>
                                    <p:audio>
                                      <p:cMediaNode>
                                        <p:cTn display="0" masterRel="sameClick">
                                          <p:stCondLst>
                                            <p:cond evt="begin" delay="0">
                                              <p:tn val="233"/>
                                            </p:cond>
                                          </p:stCondLst>
                                          <p:endCondLst>
                                            <p:cond evt="onStopAudio" delay="0">
                                              <p:tgtEl>
                                                <p:sldTgt/>
                                              </p:tgtEl>
                                            </p:cond>
                                          </p:endCondLst>
                                        </p:cTn>
                                        <p:tgtEl>
                                          <p:sndTgt r:embed="rId2" name="ringin.wav"/>
                                        </p:tgtEl>
                                      </p:cMediaNode>
                                    </p:audio>
                                  </p:subTnLst>
                                </p:cTn>
                              </p:par>
                              <p:par>
                                <p:cTn id="235" presetID="4" presetClass="entr" presetSubtype="16" fill="hold" nodeType="withEffect">
                                  <p:stCondLst>
                                    <p:cond delay="0"/>
                                  </p:stCondLst>
                                  <p:childTnLst>
                                    <p:set>
                                      <p:cBhvr>
                                        <p:cTn id="236" dur="1" fill="hold">
                                          <p:stCondLst>
                                            <p:cond delay="0"/>
                                          </p:stCondLst>
                                        </p:cTn>
                                        <p:tgtEl>
                                          <p:spTgt spid="14355"/>
                                        </p:tgtEl>
                                        <p:attrNameLst>
                                          <p:attrName>style.visibility</p:attrName>
                                        </p:attrNameLst>
                                      </p:cBhvr>
                                      <p:to>
                                        <p:strVal val="visible"/>
                                      </p:to>
                                    </p:set>
                                    <p:animEffect transition="in" filter="box(in)">
                                      <p:cBhvr>
                                        <p:cTn id="237" dur="500"/>
                                        <p:tgtEl>
                                          <p:spTgt spid="14355"/>
                                        </p:tgtEl>
                                      </p:cBhvr>
                                    </p:animEffect>
                                  </p:childTnLst>
                                  <p:subTnLst>
                                    <p:audio>
                                      <p:cMediaNode>
                                        <p:cTn display="0" masterRel="sameClick">
                                          <p:stCondLst>
                                            <p:cond evt="begin" delay="0">
                                              <p:tn val="235"/>
                                            </p:cond>
                                          </p:stCondLst>
                                          <p:endCondLst>
                                            <p:cond evt="onStopAudio" delay="0">
                                              <p:tgtEl>
                                                <p:sldTgt/>
                                              </p:tgtEl>
                                            </p:cond>
                                          </p:endCondLst>
                                        </p:cTn>
                                        <p:tgtEl>
                                          <p:sndTgt r:embed="rId2" name="ringin.wav"/>
                                        </p:tgtEl>
                                      </p:cMediaNode>
                                    </p:audio>
                                  </p:subTnLst>
                                </p:cTn>
                              </p:par>
                            </p:childTnLst>
                          </p:cTn>
                        </p:par>
                      </p:childTnLst>
                    </p:cTn>
                  </p:par>
                </p:childTnLst>
              </p:cTn>
              <p:nextCondLst>
                <p:cond evt="onClick" delay="0">
                  <p:tgtEl>
                    <p:spTgt spid="14374"/>
                  </p:tgtEl>
                </p:cond>
              </p:nextCondLst>
            </p:seq>
          </p:childTnLst>
        </p:cTn>
      </p:par>
    </p:tnLst>
    <p:bldLst>
      <p:bldP spid="14347" grpId="0"/>
      <p:bldP spid="14348" grpId="0"/>
      <p:bldP spid="14350" grpId="0"/>
      <p:bldP spid="14356" grpId="0" animBg="1"/>
      <p:bldP spid="14357" grpId="0"/>
      <p:bldP spid="14358" grpId="0"/>
      <p:bldP spid="14359" grpId="0"/>
      <p:bldP spid="14361" grpId="0"/>
      <p:bldP spid="14362" grpId="0"/>
      <p:bldP spid="14363" grpId="0"/>
      <p:bldP spid="14364" grpId="0"/>
      <p:bldP spid="14365" grpId="0"/>
      <p:bldP spid="14366" grpId="0"/>
      <p:bldP spid="14367" grpId="0"/>
      <p:bldP spid="14368" grpId="0"/>
      <p:bldP spid="14369" grpId="0"/>
      <p:bldP spid="14370" grpId="0"/>
      <p:bldP spid="14371" grpId="0"/>
      <p:bldP spid="14372" grpId="0"/>
      <p:bldP spid="14373" grpId="0"/>
      <p:bldP spid="14374" grpId="0" animBg="1"/>
      <p:bldP spid="14375" grpId="0"/>
      <p:bldP spid="14376" grpId="0"/>
      <p:bldP spid="14377" grpId="0"/>
      <p:bldP spid="14378" grpId="0"/>
      <p:bldP spid="14379" grpId="0"/>
      <p:bldP spid="14380" grpId="0"/>
      <p:bldP spid="14381" grpId="0"/>
      <p:bldP spid="14382" grpId="0"/>
      <p:bldP spid="14383" grpId="0"/>
      <p:bldP spid="14384" grpId="0"/>
      <p:bldP spid="14385" grpId="0"/>
      <p:bldP spid="14386" grpId="0"/>
      <p:bldP spid="14387" grpId="0"/>
      <p:bldP spid="14388" grpId="0"/>
      <p:bldP spid="14389" grpId="0"/>
      <p:bldP spid="14390" grpId="0"/>
      <p:bldP spid="14391" grpId="0"/>
      <p:bldP spid="14392" grpId="0"/>
      <p:bldP spid="14393" grpId="0"/>
      <p:bldP spid="14394" grpId="0"/>
      <p:bldP spid="14395" grpId="0"/>
      <p:bldP spid="14396" grpId="0"/>
      <p:bldP spid="14397" grpId="0"/>
      <p:bldP spid="14398" grpId="0"/>
      <p:bldP spid="14399" grpId="0"/>
      <p:bldP spid="14400" grpId="0"/>
      <p:bldP spid="14401" grpId="0"/>
      <p:bldP spid="14402" grpId="0"/>
      <p:bldP spid="14403" grpId="0"/>
      <p:bldP spid="14404" grpId="0"/>
      <p:bldP spid="14405" grpId="0"/>
      <p:bldP spid="14421" grpId="0"/>
      <p:bldP spid="144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310300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Rectangle 8"/>
          <p:cNvSpPr>
            <a:spLocks noGrp="1" noChangeArrowheads="1"/>
          </p:cNvSpPr>
          <p:nvPr>
            <p:ph idx="1"/>
          </p:nvPr>
        </p:nvSpPr>
        <p:spPr bwMode="auto">
          <a:xfrm>
            <a:off x="586282" y="637082"/>
            <a:ext cx="5791200" cy="838200"/>
          </a:xfrm>
        </p:spPr>
        <p:txBody>
          <a:bodyPr wrap="square" numCol="1" anchor="t" anchorCtr="0" compatLnSpc="1">
            <a:prstTxWarp prst="textNoShape">
              <a:avLst/>
            </a:prstTxWarp>
          </a:bodyPr>
          <a:lstStyle/>
          <a:p>
            <a:pPr marL="0" indent="0" algn="ctr">
              <a:buFontTx/>
              <a:buNone/>
            </a:pPr>
            <a:r>
              <a:rPr lang="vi-VN" u="sng" dirty="0" smtClean="0">
                <a:solidFill>
                  <a:srgbClr val="FF0000"/>
                </a:solidFill>
                <a:latin typeface="Times New Roman" pitchFamily="18" charset="0"/>
                <a:cs typeface="Times New Roman" pitchFamily="18" charset="0"/>
              </a:rPr>
              <a:t>ÔN </a:t>
            </a:r>
            <a:r>
              <a:rPr lang="en-US" u="sng" dirty="0" smtClean="0">
                <a:solidFill>
                  <a:srgbClr val="FF0000"/>
                </a:solidFill>
                <a:latin typeface="Times New Roman" pitchFamily="18" charset="0"/>
                <a:cs typeface="Times New Roman" pitchFamily="18" charset="0"/>
              </a:rPr>
              <a:t>BÀI CŨ</a:t>
            </a:r>
            <a:r>
              <a:rPr lang="en-US" dirty="0" smtClean="0">
                <a:solidFill>
                  <a:srgbClr val="FF0000"/>
                </a:solidFill>
                <a:latin typeface="Times New Roman" pitchFamily="18" charset="0"/>
                <a:cs typeface="Times New Roman" pitchFamily="18" charset="0"/>
              </a:rPr>
              <a:t>:</a:t>
            </a:r>
          </a:p>
        </p:txBody>
      </p:sp>
      <p:sp>
        <p:nvSpPr>
          <p:cNvPr id="3081" name="Text Box 9"/>
          <p:cNvSpPr txBox="1">
            <a:spLocks noChangeArrowheads="1"/>
          </p:cNvSpPr>
          <p:nvPr/>
        </p:nvSpPr>
        <p:spPr bwMode="auto">
          <a:xfrm>
            <a:off x="1888761" y="1745106"/>
            <a:ext cx="4673600" cy="519113"/>
          </a:xfrm>
          <a:prstGeom prst="rect">
            <a:avLst/>
          </a:prstGeom>
          <a:noFill/>
          <a:ln>
            <a:noFill/>
          </a:ln>
          <a:effectLst>
            <a:prstShdw prst="shdw17" dist="17961" dir="2700000">
              <a:schemeClr val="accent1">
                <a:gamma/>
                <a:shade val="60000"/>
                <a:invGamma/>
              </a:schemeClr>
            </a:prst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sz="2800">
                <a:solidFill>
                  <a:srgbClr val="1C0DE3"/>
                </a:solidFill>
                <a:latin typeface="Times New Roman" pitchFamily="18" charset="0"/>
                <a:cs typeface="Times New Roman" pitchFamily="18" charset="0"/>
              </a:rPr>
              <a:t>sương</a:t>
            </a:r>
            <a:r>
              <a:rPr lang="en-US" sz="2800">
                <a:latin typeface="Times New Roman" pitchFamily="18" charset="0"/>
                <a:cs typeface="Times New Roman" pitchFamily="18" charset="0"/>
              </a:rPr>
              <a:t> hồng lam</a:t>
            </a:r>
          </a:p>
        </p:txBody>
      </p:sp>
      <p:sp>
        <p:nvSpPr>
          <p:cNvPr id="3082" name="Text Box 10"/>
          <p:cNvSpPr txBox="1">
            <a:spLocks noChangeArrowheads="1"/>
          </p:cNvSpPr>
          <p:nvPr/>
        </p:nvSpPr>
        <p:spPr bwMode="auto">
          <a:xfrm>
            <a:off x="1888761" y="2507106"/>
            <a:ext cx="4673600" cy="519113"/>
          </a:xfrm>
          <a:prstGeom prst="rect">
            <a:avLst/>
          </a:prstGeom>
          <a:noFill/>
          <a:ln>
            <a:noFill/>
          </a:ln>
          <a:effectLst>
            <a:prstShdw prst="shdw17" dist="17961" dir="2700000">
              <a:schemeClr val="accent1">
                <a:gamma/>
                <a:shade val="60000"/>
                <a:invGamma/>
              </a:schemeClr>
            </a:prst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sz="2800">
                <a:solidFill>
                  <a:srgbClr val="1C0DE3"/>
                </a:solidFill>
                <a:latin typeface="Times New Roman" pitchFamily="18" charset="0"/>
                <a:cs typeface="Times New Roman" pitchFamily="18" charset="0"/>
              </a:rPr>
              <a:t>nóc</a:t>
            </a:r>
            <a:r>
              <a:rPr lang="en-US" sz="2800">
                <a:latin typeface="Times New Roman" pitchFamily="18" charset="0"/>
                <a:cs typeface="Times New Roman" pitchFamily="18" charset="0"/>
              </a:rPr>
              <a:t> nhà </a:t>
            </a:r>
            <a:r>
              <a:rPr lang="en-US" sz="2800">
                <a:solidFill>
                  <a:srgbClr val="1C0DE3"/>
                </a:solidFill>
                <a:latin typeface="Times New Roman" pitchFamily="18" charset="0"/>
                <a:cs typeface="Times New Roman" pitchFamily="18" charset="0"/>
              </a:rPr>
              <a:t>gianh</a:t>
            </a:r>
          </a:p>
        </p:txBody>
      </p:sp>
      <p:sp>
        <p:nvSpPr>
          <p:cNvPr id="3083" name="Text Box 11"/>
          <p:cNvSpPr txBox="1">
            <a:spLocks noChangeArrowheads="1"/>
          </p:cNvSpPr>
          <p:nvPr/>
        </p:nvSpPr>
        <p:spPr bwMode="auto">
          <a:xfrm>
            <a:off x="1927071" y="3269106"/>
            <a:ext cx="3048000" cy="519113"/>
          </a:xfrm>
          <a:prstGeom prst="rect">
            <a:avLst/>
          </a:prstGeom>
          <a:noFill/>
          <a:ln>
            <a:noFill/>
          </a:ln>
          <a:effectLst>
            <a:prstShdw prst="shdw17" dist="17961" dir="2700000">
              <a:schemeClr val="accent1">
                <a:gamma/>
                <a:shade val="60000"/>
                <a:invGamma/>
              </a:schemeClr>
            </a:prst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sz="2800" dirty="0" err="1">
                <a:latin typeface="Times New Roman" pitchFamily="18" charset="0"/>
                <a:cs typeface="Times New Roman" pitchFamily="18" charset="0"/>
              </a:rPr>
              <a:t>cỏ</a:t>
            </a:r>
            <a:r>
              <a:rPr lang="en-US" sz="2800" dirty="0">
                <a:latin typeface="Times New Roman" pitchFamily="18" charset="0"/>
                <a:cs typeface="Times New Roman" pitchFamily="18" charset="0"/>
              </a:rPr>
              <a:t> </a:t>
            </a:r>
            <a:r>
              <a:rPr lang="en-US" sz="2800" dirty="0" err="1">
                <a:solidFill>
                  <a:srgbClr val="1C0DE3"/>
                </a:solidFill>
                <a:latin typeface="Times New Roman" pitchFamily="18" charset="0"/>
                <a:cs typeface="Times New Roman" pitchFamily="18" charset="0"/>
              </a:rPr>
              <a:t>biếc</a:t>
            </a:r>
            <a:endParaRPr lang="en-US" sz="2800" dirty="0">
              <a:solidFill>
                <a:srgbClr val="1C0DE3"/>
              </a:solidFill>
              <a:latin typeface="Times New Roman" pitchFamily="18" charset="0"/>
              <a:cs typeface="Times New Roman" pitchFamily="18" charset="0"/>
            </a:endParaRPr>
          </a:p>
        </p:txBody>
      </p:sp>
      <p:sp>
        <p:nvSpPr>
          <p:cNvPr id="3084" name="Text Box 12"/>
          <p:cNvSpPr txBox="1">
            <a:spLocks noChangeArrowheads="1"/>
          </p:cNvSpPr>
          <p:nvPr/>
        </p:nvSpPr>
        <p:spPr bwMode="auto">
          <a:xfrm>
            <a:off x="1972041" y="3878706"/>
            <a:ext cx="4673600" cy="519113"/>
          </a:xfrm>
          <a:prstGeom prst="rect">
            <a:avLst/>
          </a:prstGeom>
          <a:noFill/>
          <a:ln>
            <a:noFill/>
          </a:ln>
          <a:effectLst>
            <a:prstShdw prst="shdw17" dist="17961" dir="2700000">
              <a:schemeClr val="accent1">
                <a:gamma/>
                <a:shade val="60000"/>
                <a:invGamma/>
              </a:schemeClr>
            </a:prst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sz="2800" dirty="0" err="1">
                <a:latin typeface="Times New Roman" pitchFamily="18" charset="0"/>
                <a:cs typeface="Times New Roman" pitchFamily="18" charset="0"/>
              </a:rPr>
              <a:t>ngộ</a:t>
            </a:r>
            <a:r>
              <a:rPr lang="en-US" sz="2800" dirty="0">
                <a:latin typeface="Times New Roman" pitchFamily="18" charset="0"/>
                <a:cs typeface="Times New Roman" pitchFamily="18" charset="0"/>
              </a:rPr>
              <a:t> </a:t>
            </a:r>
            <a:r>
              <a:rPr lang="en-US" sz="2800" dirty="0" err="1">
                <a:solidFill>
                  <a:srgbClr val="1C0DE3"/>
                </a:solidFill>
                <a:latin typeface="Times New Roman" pitchFamily="18" charset="0"/>
                <a:cs typeface="Times New Roman" pitchFamily="18" charset="0"/>
              </a:rPr>
              <a:t>nghĩnh</a:t>
            </a:r>
            <a:endParaRPr lang="en-US" sz="2800" dirty="0">
              <a:solidFill>
                <a:srgbClr val="1C0DE3"/>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blinds(horizontal)">
                                      <p:cBhvr>
                                        <p:cTn id="7" dur="500"/>
                                        <p:tgtEl>
                                          <p:spTgt spid="308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081">
                                            <p:txEl>
                                              <p:pRg st="0" end="0"/>
                                            </p:txEl>
                                          </p:spTgt>
                                        </p:tgtEl>
                                        <p:attrNameLst>
                                          <p:attrName>style.visibility</p:attrName>
                                        </p:attrNameLst>
                                      </p:cBhvr>
                                      <p:to>
                                        <p:strVal val="visible"/>
                                      </p:to>
                                    </p:set>
                                    <p:animEffect transition="in" filter="box(in)">
                                      <p:cBhvr>
                                        <p:cTn id="12" dur="500"/>
                                        <p:tgtEl>
                                          <p:spTgt spid="308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082">
                                            <p:txEl>
                                              <p:pRg st="0" end="0"/>
                                            </p:txEl>
                                          </p:spTgt>
                                        </p:tgtEl>
                                        <p:attrNameLst>
                                          <p:attrName>style.visibility</p:attrName>
                                        </p:attrNameLst>
                                      </p:cBhvr>
                                      <p:to>
                                        <p:strVal val="visible"/>
                                      </p:to>
                                    </p:set>
                                    <p:animEffect transition="in" filter="checkerboard(across)">
                                      <p:cBhvr>
                                        <p:cTn id="17" dur="500"/>
                                        <p:tgtEl>
                                          <p:spTgt spid="3082">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3083">
                                            <p:txEl>
                                              <p:pRg st="0" end="0"/>
                                            </p:txEl>
                                          </p:spTgt>
                                        </p:tgtEl>
                                        <p:attrNameLst>
                                          <p:attrName>style.visibility</p:attrName>
                                        </p:attrNameLst>
                                      </p:cBhvr>
                                      <p:to>
                                        <p:strVal val="visible"/>
                                      </p:to>
                                    </p:set>
                                    <p:animEffect transition="in" filter="checkerboard(across)">
                                      <p:cBhvr>
                                        <p:cTn id="22" dur="500"/>
                                        <p:tgtEl>
                                          <p:spTgt spid="3083">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3084">
                                            <p:txEl>
                                              <p:pRg st="0" end="0"/>
                                            </p:txEl>
                                          </p:spTgt>
                                        </p:tgtEl>
                                        <p:attrNameLst>
                                          <p:attrName>style.visibility</p:attrName>
                                        </p:attrNameLst>
                                      </p:cBhvr>
                                      <p:to>
                                        <p:strVal val="visible"/>
                                      </p:to>
                                    </p:set>
                                    <p:anim calcmode="lin" valueType="num">
                                      <p:cBhvr additive="base">
                                        <p:cTn id="27" dur="500" fill="hold"/>
                                        <p:tgtEl>
                                          <p:spTgt spid="308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08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026536" y="1790164"/>
            <a:ext cx="6310648" cy="4894282"/>
          </a:xfrm>
          <a:prstGeom prst="rect">
            <a:avLst/>
          </a:prstGeom>
        </p:spPr>
      </p:pic>
      <p:sp>
        <p:nvSpPr>
          <p:cNvPr id="3" name="TextBox 2"/>
          <p:cNvSpPr txBox="1"/>
          <p:nvPr/>
        </p:nvSpPr>
        <p:spPr>
          <a:xfrm>
            <a:off x="4731376" y="0"/>
            <a:ext cx="2532309" cy="707886"/>
          </a:xfrm>
          <a:prstGeom prst="rect">
            <a:avLst/>
          </a:prstGeom>
          <a:noFill/>
        </p:spPr>
        <p:txBody>
          <a:bodyPr wrap="square" rtlCol="0">
            <a:spAutoFit/>
          </a:bodyPr>
          <a:lstStyle/>
          <a:p>
            <a:r>
              <a:rPr lang="en-US" sz="4000" dirty="0" err="1" smtClean="0">
                <a:latin typeface="Times New Roman" panose="02020603050405020304" pitchFamily="18" charset="0"/>
                <a:cs typeface="Times New Roman" panose="02020603050405020304" pitchFamily="18" charset="0"/>
              </a:rPr>
              <a:t>Chính</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tả</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425275" y="707886"/>
            <a:ext cx="9495998" cy="9233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cap="none" spc="0" dirty="0" err="1" smtClean="0">
                <a:ln/>
                <a:solidFill>
                  <a:schemeClr val="accent4"/>
                </a:solidFill>
                <a:effectLst/>
              </a:rPr>
              <a:t>Nghe</a:t>
            </a:r>
            <a:r>
              <a:rPr lang="en-US" sz="5400" b="1" cap="none" spc="0" dirty="0" smtClean="0">
                <a:ln/>
                <a:solidFill>
                  <a:schemeClr val="accent4"/>
                </a:solidFill>
                <a:effectLst/>
              </a:rPr>
              <a:t> – </a:t>
            </a:r>
            <a:r>
              <a:rPr lang="en-US" sz="5400" b="1" cap="none" spc="0" dirty="0" err="1" smtClean="0">
                <a:ln/>
                <a:solidFill>
                  <a:schemeClr val="accent4"/>
                </a:solidFill>
                <a:effectLst/>
              </a:rPr>
              <a:t>viết</a:t>
            </a:r>
            <a:r>
              <a:rPr lang="en-US" sz="5400" b="1" cap="none" spc="0" dirty="0" smtClean="0">
                <a:ln/>
                <a:solidFill>
                  <a:schemeClr val="accent4"/>
                </a:solidFill>
                <a:effectLst/>
              </a:rPr>
              <a:t> : </a:t>
            </a:r>
            <a:r>
              <a:rPr lang="en-US" sz="5400" b="1" cap="none" spc="0" dirty="0" err="1" smtClean="0">
                <a:ln/>
                <a:solidFill>
                  <a:schemeClr val="accent4"/>
                </a:solidFill>
                <a:effectLst/>
              </a:rPr>
              <a:t>Họa</a:t>
            </a:r>
            <a:r>
              <a:rPr lang="en-US" sz="5400" b="1" cap="none" spc="0" dirty="0" smtClean="0">
                <a:ln/>
                <a:solidFill>
                  <a:schemeClr val="accent4"/>
                </a:solidFill>
                <a:effectLst/>
              </a:rPr>
              <a:t> </a:t>
            </a:r>
            <a:r>
              <a:rPr lang="en-US" sz="5400" b="1" cap="none" spc="0" dirty="0" err="1" smtClean="0">
                <a:ln/>
                <a:solidFill>
                  <a:schemeClr val="accent4"/>
                </a:solidFill>
                <a:effectLst/>
              </a:rPr>
              <a:t>sĩ</a:t>
            </a:r>
            <a:r>
              <a:rPr lang="en-US" sz="5400" b="1" cap="none" spc="0" dirty="0" smtClean="0">
                <a:ln/>
                <a:solidFill>
                  <a:schemeClr val="accent4"/>
                </a:solidFill>
                <a:effectLst/>
              </a:rPr>
              <a:t> </a:t>
            </a:r>
            <a:r>
              <a:rPr lang="en-US" sz="5400" b="1" cap="none" spc="0" dirty="0" err="1" smtClean="0">
                <a:ln/>
                <a:solidFill>
                  <a:schemeClr val="accent4"/>
                </a:solidFill>
                <a:effectLst/>
              </a:rPr>
              <a:t>Tô</a:t>
            </a:r>
            <a:r>
              <a:rPr lang="en-US" sz="5400" b="1" cap="none" spc="0" dirty="0" smtClean="0">
                <a:ln/>
                <a:solidFill>
                  <a:schemeClr val="accent4"/>
                </a:solidFill>
                <a:effectLst/>
              </a:rPr>
              <a:t> </a:t>
            </a:r>
            <a:r>
              <a:rPr lang="en-US" sz="5400" b="1" cap="none" spc="0" dirty="0" err="1" smtClean="0">
                <a:ln/>
                <a:solidFill>
                  <a:schemeClr val="accent4"/>
                </a:solidFill>
                <a:effectLst/>
              </a:rPr>
              <a:t>Ngọc</a:t>
            </a:r>
            <a:r>
              <a:rPr lang="en-US" sz="5400" b="1" cap="none" spc="0" dirty="0" smtClean="0">
                <a:ln/>
                <a:solidFill>
                  <a:schemeClr val="accent4"/>
                </a:solidFill>
                <a:effectLst/>
              </a:rPr>
              <a:t> </a:t>
            </a:r>
            <a:r>
              <a:rPr lang="en-US" sz="5400" b="1" cap="none" spc="0" dirty="0" err="1" smtClean="0">
                <a:ln/>
                <a:solidFill>
                  <a:schemeClr val="accent4"/>
                </a:solidFill>
                <a:effectLst/>
              </a:rPr>
              <a:t>Vân</a:t>
            </a:r>
            <a:r>
              <a:rPr lang="en-US" sz="5400" b="1" cap="none" spc="0" dirty="0" smtClean="0">
                <a:ln/>
                <a:solidFill>
                  <a:schemeClr val="accent4"/>
                </a:solidFill>
                <a:effectLst/>
              </a:rPr>
              <a:t> </a:t>
            </a:r>
            <a:endParaRPr lang="en-US" sz="5400" b="1" cap="none" spc="0" dirty="0">
              <a:ln/>
              <a:solidFill>
                <a:schemeClr val="accent4"/>
              </a:solidFill>
              <a:effectLst/>
            </a:endParaRPr>
          </a:p>
        </p:txBody>
      </p:sp>
      <p:pic>
        <p:nvPicPr>
          <p:cNvPr id="6" name="Picture 5" descr="But 3D  dong"/>
          <p:cNvPicPr>
            <a:picLocks noChangeAspect="1" noChangeArrowheads="1" noCrop="1"/>
          </p:cNvPicPr>
          <p:nvPr/>
        </p:nvPicPr>
        <p:blipFill>
          <a:blip r:embed="rId3">
            <a:extLst>
              <a:ext uri="{28A0092B-C50C-407E-A947-70E740481C1C}">
                <a14:useLocalDpi xmlns="" xmlns:a14="http://schemas.microsoft.com/office/drawing/2010/main" val="0"/>
              </a:ext>
            </a:extLst>
          </a:blip>
          <a:srcRect/>
          <a:stretch>
            <a:fillRect/>
          </a:stretch>
        </p:blipFill>
        <p:spPr bwMode="auto">
          <a:xfrm>
            <a:off x="30599" y="26551"/>
            <a:ext cx="1447800" cy="1143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77594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31376" y="0"/>
            <a:ext cx="2532309" cy="707886"/>
          </a:xfrm>
          <a:prstGeom prst="rect">
            <a:avLst/>
          </a:prstGeom>
          <a:noFill/>
        </p:spPr>
        <p:txBody>
          <a:bodyPr wrap="square" rtlCol="0">
            <a:spAutoFit/>
          </a:bodyPr>
          <a:lstStyle/>
          <a:p>
            <a:r>
              <a:rPr lang="en-US" sz="4000" dirty="0" err="1" smtClean="0">
                <a:latin typeface="Times New Roman" panose="02020603050405020304" pitchFamily="18" charset="0"/>
                <a:cs typeface="Times New Roman" panose="02020603050405020304" pitchFamily="18" charset="0"/>
              </a:rPr>
              <a:t>Chính</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tả</a:t>
            </a:r>
            <a:endParaRPr lang="en-US" sz="4000" dirty="0">
              <a:latin typeface="Times New Roman" panose="02020603050405020304" pitchFamily="18" charset="0"/>
              <a:cs typeface="Times New Roman" panose="02020603050405020304" pitchFamily="18" charset="0"/>
            </a:endParaRPr>
          </a:p>
        </p:txBody>
      </p:sp>
      <p:sp>
        <p:nvSpPr>
          <p:cNvPr id="3" name="Rectangle 2"/>
          <p:cNvSpPr/>
          <p:nvPr/>
        </p:nvSpPr>
        <p:spPr>
          <a:xfrm>
            <a:off x="1478399" y="489480"/>
            <a:ext cx="10143161" cy="9233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cap="none" spc="0" dirty="0" err="1" smtClean="0">
                <a:ln/>
                <a:solidFill>
                  <a:srgbClr val="0000FF"/>
                </a:solidFill>
                <a:effectLst/>
                <a:latin typeface="Times New Roman" pitchFamily="18" charset="0"/>
                <a:cs typeface="Times New Roman" pitchFamily="18" charset="0"/>
              </a:rPr>
              <a:t>Nghe</a:t>
            </a:r>
            <a:r>
              <a:rPr lang="en-US" sz="5400" b="1" cap="none" spc="0" dirty="0" smtClean="0">
                <a:ln/>
                <a:solidFill>
                  <a:srgbClr val="0000FF"/>
                </a:solidFill>
                <a:effectLst/>
                <a:latin typeface="Times New Roman" pitchFamily="18" charset="0"/>
                <a:cs typeface="Times New Roman" pitchFamily="18" charset="0"/>
              </a:rPr>
              <a:t> – </a:t>
            </a:r>
            <a:r>
              <a:rPr lang="en-US" sz="5400" b="1" cap="none" spc="0" dirty="0" err="1" smtClean="0">
                <a:ln/>
                <a:solidFill>
                  <a:srgbClr val="0000FF"/>
                </a:solidFill>
                <a:effectLst/>
                <a:latin typeface="Times New Roman" pitchFamily="18" charset="0"/>
                <a:cs typeface="Times New Roman" pitchFamily="18" charset="0"/>
              </a:rPr>
              <a:t>viết</a:t>
            </a:r>
            <a:r>
              <a:rPr lang="en-US" sz="5400" b="1" cap="none" spc="0" dirty="0" smtClean="0">
                <a:ln/>
                <a:solidFill>
                  <a:srgbClr val="0000FF"/>
                </a:solidFill>
                <a:effectLst/>
                <a:latin typeface="Times New Roman" pitchFamily="18" charset="0"/>
                <a:cs typeface="Times New Roman" pitchFamily="18" charset="0"/>
              </a:rPr>
              <a:t> : </a:t>
            </a:r>
            <a:r>
              <a:rPr lang="en-US" sz="5400" b="1" cap="none" spc="0" dirty="0" err="1" smtClean="0">
                <a:ln/>
                <a:solidFill>
                  <a:srgbClr val="0000FF"/>
                </a:solidFill>
                <a:effectLst/>
                <a:latin typeface="Times New Roman" pitchFamily="18" charset="0"/>
                <a:cs typeface="Times New Roman" pitchFamily="18" charset="0"/>
              </a:rPr>
              <a:t>Họa</a:t>
            </a:r>
            <a:r>
              <a:rPr lang="en-US" sz="5400" b="1" cap="none" spc="0" dirty="0" smtClean="0">
                <a:ln/>
                <a:solidFill>
                  <a:srgbClr val="0000FF"/>
                </a:solidFill>
                <a:effectLst/>
                <a:latin typeface="Times New Roman" pitchFamily="18" charset="0"/>
                <a:cs typeface="Times New Roman" pitchFamily="18" charset="0"/>
              </a:rPr>
              <a:t> </a:t>
            </a:r>
            <a:r>
              <a:rPr lang="en-US" sz="5400" b="1" cap="none" spc="0" dirty="0" err="1" smtClean="0">
                <a:ln/>
                <a:solidFill>
                  <a:srgbClr val="0000FF"/>
                </a:solidFill>
                <a:effectLst/>
                <a:latin typeface="Times New Roman" pitchFamily="18" charset="0"/>
                <a:cs typeface="Times New Roman" pitchFamily="18" charset="0"/>
              </a:rPr>
              <a:t>sĩ</a:t>
            </a:r>
            <a:r>
              <a:rPr lang="en-US" sz="5400" b="1" cap="none" spc="0" dirty="0" smtClean="0">
                <a:ln/>
                <a:solidFill>
                  <a:srgbClr val="0000FF"/>
                </a:solidFill>
                <a:effectLst/>
                <a:latin typeface="Times New Roman" pitchFamily="18" charset="0"/>
                <a:cs typeface="Times New Roman" pitchFamily="18" charset="0"/>
              </a:rPr>
              <a:t> </a:t>
            </a:r>
            <a:r>
              <a:rPr lang="en-US" sz="5400" b="1" cap="none" spc="0" dirty="0" err="1" smtClean="0">
                <a:ln/>
                <a:solidFill>
                  <a:srgbClr val="0000FF"/>
                </a:solidFill>
                <a:effectLst/>
                <a:latin typeface="Times New Roman" pitchFamily="18" charset="0"/>
                <a:cs typeface="Times New Roman" pitchFamily="18" charset="0"/>
              </a:rPr>
              <a:t>Tô</a:t>
            </a:r>
            <a:r>
              <a:rPr lang="en-US" sz="5400" b="1" cap="none" spc="0" dirty="0" smtClean="0">
                <a:ln/>
                <a:solidFill>
                  <a:srgbClr val="0000FF"/>
                </a:solidFill>
                <a:effectLst/>
                <a:latin typeface="Times New Roman" pitchFamily="18" charset="0"/>
                <a:cs typeface="Times New Roman" pitchFamily="18" charset="0"/>
              </a:rPr>
              <a:t> </a:t>
            </a:r>
            <a:r>
              <a:rPr lang="en-US" sz="5400" b="1" cap="none" spc="0" dirty="0" err="1" smtClean="0">
                <a:ln/>
                <a:solidFill>
                  <a:srgbClr val="0000FF"/>
                </a:solidFill>
                <a:effectLst/>
                <a:latin typeface="Times New Roman" pitchFamily="18" charset="0"/>
                <a:cs typeface="Times New Roman" pitchFamily="18" charset="0"/>
              </a:rPr>
              <a:t>Ngọc</a:t>
            </a:r>
            <a:r>
              <a:rPr lang="en-US" sz="5400" b="1" cap="none" spc="0" dirty="0" smtClean="0">
                <a:ln/>
                <a:solidFill>
                  <a:srgbClr val="0000FF"/>
                </a:solidFill>
                <a:effectLst/>
                <a:latin typeface="Times New Roman" pitchFamily="18" charset="0"/>
                <a:cs typeface="Times New Roman" pitchFamily="18" charset="0"/>
              </a:rPr>
              <a:t> </a:t>
            </a:r>
            <a:r>
              <a:rPr lang="en-US" sz="5400" b="1" cap="none" spc="0" dirty="0" err="1" smtClean="0">
                <a:ln/>
                <a:solidFill>
                  <a:srgbClr val="0000FF"/>
                </a:solidFill>
                <a:effectLst/>
                <a:latin typeface="Times New Roman" pitchFamily="18" charset="0"/>
                <a:cs typeface="Times New Roman" pitchFamily="18" charset="0"/>
              </a:rPr>
              <a:t>Vân</a:t>
            </a:r>
            <a:r>
              <a:rPr lang="en-US" sz="5400" b="1" cap="none" spc="0" dirty="0" smtClean="0">
                <a:ln/>
                <a:solidFill>
                  <a:srgbClr val="0000FF"/>
                </a:solidFill>
                <a:effectLst/>
                <a:latin typeface="Times New Roman" pitchFamily="18" charset="0"/>
                <a:cs typeface="Times New Roman" pitchFamily="18" charset="0"/>
              </a:rPr>
              <a:t> </a:t>
            </a:r>
            <a:endParaRPr lang="en-US" sz="5400" b="1" cap="none" spc="0" dirty="0">
              <a:ln/>
              <a:solidFill>
                <a:srgbClr val="0000FF"/>
              </a:solidFill>
              <a:effectLst/>
              <a:latin typeface="Times New Roman" pitchFamily="18" charset="0"/>
              <a:cs typeface="Times New Roman" pitchFamily="18" charset="0"/>
            </a:endParaRPr>
          </a:p>
        </p:txBody>
      </p:sp>
      <p:pic>
        <p:nvPicPr>
          <p:cNvPr id="4" name="Picture 3" descr="But 3D  dong"/>
          <p:cNvPicPr>
            <a:picLocks noChangeAspect="1" noChangeArrowheads="1" noCrop="1"/>
          </p:cNvPicPr>
          <p:nvPr/>
        </p:nvPicPr>
        <p:blipFill>
          <a:blip r:embed="rId2">
            <a:extLst>
              <a:ext uri="{28A0092B-C50C-407E-A947-70E740481C1C}">
                <a14:useLocalDpi xmlns="" xmlns:a14="http://schemas.microsoft.com/office/drawing/2010/main" val="0"/>
              </a:ext>
            </a:extLst>
          </a:blip>
          <a:srcRect/>
          <a:stretch>
            <a:fillRect/>
          </a:stretch>
        </p:blipFill>
        <p:spPr bwMode="auto">
          <a:xfrm>
            <a:off x="30599" y="26551"/>
            <a:ext cx="1447800" cy="11430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p:cNvSpPr/>
          <p:nvPr/>
        </p:nvSpPr>
        <p:spPr>
          <a:xfrm>
            <a:off x="137643" y="1169551"/>
            <a:ext cx="12054357" cy="5370701"/>
          </a:xfrm>
          <a:prstGeom prst="rect">
            <a:avLst/>
          </a:prstGeom>
        </p:spPr>
        <p:txBody>
          <a:bodyPr wrap="square">
            <a:spAutoFit/>
          </a:bodyPr>
          <a:lstStyle/>
          <a:p>
            <a:pPr algn="ctr">
              <a:spcBef>
                <a:spcPct val="50000"/>
              </a:spcBef>
            </a:pPr>
            <a:endParaRPr lang="en-US" sz="2800" b="1" dirty="0">
              <a:latin typeface="Times New Roman" panose="02020603050405020304" pitchFamily="18" charset="0"/>
              <a:cs typeface="Times New Roman" panose="02020603050405020304" pitchFamily="18" charset="0"/>
            </a:endParaRPr>
          </a:p>
          <a:p>
            <a:pPr algn="ctr">
              <a:spcBef>
                <a:spcPct val="50000"/>
              </a:spcBef>
            </a:pPr>
            <a:endParaRPr lang="en-US" sz="2800" b="1" dirty="0">
              <a:latin typeface="Times New Roman" panose="02020603050405020304" pitchFamily="18" charset="0"/>
              <a:cs typeface="Times New Roman" panose="02020603050405020304" pitchFamily="18" charset="0"/>
            </a:endParaRPr>
          </a:p>
          <a:p>
            <a:pPr algn="ctr">
              <a:spcBef>
                <a:spcPct val="50000"/>
              </a:spcBef>
            </a:pPr>
            <a:r>
              <a:rPr lang="en-US" sz="2600" b="1" dirty="0" err="1" smtClean="0">
                <a:latin typeface="Times New Roman" panose="02020603050405020304" pitchFamily="18" charset="0"/>
                <a:cs typeface="Times New Roman" panose="02020603050405020304" pitchFamily="18" charset="0"/>
              </a:rPr>
              <a:t>Họa</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sĩ</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Tô</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Ngọc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Vân</a:t>
            </a:r>
            <a:endParaRPr lang="en-US" sz="2600" b="1" dirty="0" smtClean="0">
              <a:latin typeface="Times New Roman" panose="02020603050405020304" pitchFamily="18" charset="0"/>
              <a:cs typeface="Times New Roman" panose="02020603050405020304" pitchFamily="18" charset="0"/>
            </a:endParaRPr>
          </a:p>
          <a:p>
            <a:pPr>
              <a:spcBef>
                <a:spcPct val="50000"/>
              </a:spcBef>
            </a:pP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Tô</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Ngọc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Vân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là</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một</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nghệ</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sĩ</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tài</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hoa</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Ông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tốt</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nghiệp</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Trường</a:t>
            </a:r>
            <a:r>
              <a:rPr lang="en-US" sz="2600" b="1" dirty="0" smtClean="0">
                <a:latin typeface="Times New Roman" panose="02020603050405020304" pitchFamily="18" charset="0"/>
                <a:cs typeface="Times New Roman" panose="02020603050405020304" pitchFamily="18" charset="0"/>
              </a:rPr>
              <a:t> Cao </a:t>
            </a:r>
            <a:r>
              <a:rPr lang="en-US" sz="2600" b="1" dirty="0" err="1" smtClean="0">
                <a:latin typeface="Times New Roman" panose="02020603050405020304" pitchFamily="18" charset="0"/>
                <a:cs typeface="Times New Roman" panose="02020603050405020304" pitchFamily="18" charset="0"/>
              </a:rPr>
              <a:t>đẳng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Mĩ</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thuật</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Đông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Dương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năm</a:t>
            </a:r>
            <a:r>
              <a:rPr lang="en-US" sz="2600" b="1" dirty="0" smtClean="0">
                <a:latin typeface="Times New Roman" panose="02020603050405020304" pitchFamily="18" charset="0"/>
                <a:cs typeface="Times New Roman" panose="02020603050405020304" pitchFamily="18" charset="0"/>
              </a:rPr>
              <a:t> 1931 </a:t>
            </a:r>
            <a:r>
              <a:rPr lang="en-US" sz="2600" b="1" dirty="0" err="1" smtClean="0">
                <a:latin typeface="Times New Roman" panose="02020603050405020304" pitchFamily="18" charset="0"/>
                <a:cs typeface="Times New Roman" panose="02020603050405020304" pitchFamily="18" charset="0"/>
              </a:rPr>
              <a:t>và</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sớm</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nổi</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danh</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từ</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trước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Cách</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mạng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tháng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Tám</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với</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các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bức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tranh</a:t>
            </a:r>
            <a:r>
              <a:rPr lang="en-US" sz="2600" b="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Ánh</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mặt</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trời</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Thiếu</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nữ</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bên</a:t>
            </a:r>
            <a:r>
              <a:rPr lang="en-US" sz="2600" b="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hoa</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huệ</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Thiếu</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nữ</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bên</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hoa</a:t>
            </a:r>
            <a:r>
              <a:rPr lang="en-US" sz="2600" b="1" i="1" dirty="0" smtClean="0">
                <a:latin typeface="Times New Roman" panose="02020603050405020304" pitchFamily="18" charset="0"/>
                <a:cs typeface="Times New Roman" panose="02020603050405020304" pitchFamily="18" charset="0"/>
              </a:rPr>
              <a:t> </a:t>
            </a:r>
            <a:r>
              <a:rPr lang="en-US" sz="2600" b="1" i="1" dirty="0" err="1" smtClean="0">
                <a:latin typeface="Times New Roman" panose="02020603050405020304" pitchFamily="18" charset="0"/>
                <a:cs typeface="Times New Roman" panose="02020603050405020304" pitchFamily="18" charset="0"/>
              </a:rPr>
              <a:t>sen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Nước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nhà</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độc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lập</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ông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hăng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hái</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tham</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gia</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công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tác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cách</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mạng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bằng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tài</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năng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hội</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họa</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của</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mình</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Trong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chiến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dịch</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lịch</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sử</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Điện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Biên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Phủ</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ông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đi</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cùng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bộ</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đội</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dân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công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hỏa</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tuyến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vẽ</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nhiều</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tranh</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và</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kí</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họa</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về</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họ</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Đáng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tiếc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chỉ</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trước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ngày</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chiến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thắng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gần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một</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tháng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người</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nghệ</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sĩ</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tài</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năng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đã</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ngã</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xuống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khi</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chưa</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đầy</a:t>
            </a:r>
            <a:r>
              <a:rPr lang="en-US" sz="2600" b="1" dirty="0" smtClean="0">
                <a:latin typeface="Times New Roman" panose="02020603050405020304" pitchFamily="18" charset="0"/>
                <a:cs typeface="Times New Roman" panose="02020603050405020304" pitchFamily="18" charset="0"/>
              </a:rPr>
              <a:t> 50 </a:t>
            </a:r>
            <a:r>
              <a:rPr lang="en-US" sz="2600" b="1" dirty="0" err="1" smtClean="0">
                <a:latin typeface="Times New Roman" panose="02020603050405020304" pitchFamily="18" charset="0"/>
                <a:cs typeface="Times New Roman" panose="02020603050405020304" pitchFamily="18" charset="0"/>
              </a:rPr>
              <a:t>tuổi</a:t>
            </a:r>
            <a:r>
              <a:rPr lang="en-US" sz="2600" b="1" dirty="0" smtClean="0">
                <a:latin typeface="Times New Roman" panose="02020603050405020304" pitchFamily="18" charset="0"/>
                <a:cs typeface="Times New Roman" panose="02020603050405020304" pitchFamily="18" charset="0"/>
              </a:rPr>
              <a:t>.</a:t>
            </a:r>
          </a:p>
          <a:p>
            <a:pPr>
              <a:spcBef>
                <a:spcPct val="50000"/>
              </a:spcBef>
            </a:pPr>
            <a:r>
              <a:rPr lang="en-US" sz="2600" b="1" dirty="0" smtClean="0">
                <a:latin typeface="Times New Roman" panose="02020603050405020304" pitchFamily="18" charset="0"/>
                <a:cs typeface="Times New Roman" panose="02020603050405020304" pitchFamily="18" charset="0"/>
              </a:rPr>
              <a:t>	         Theo </a:t>
            </a:r>
            <a:r>
              <a:rPr lang="en-US" sz="2600" b="1" dirty="0" err="1" smtClean="0">
                <a:latin typeface="Times New Roman" panose="02020603050405020304" pitchFamily="18" charset="0"/>
                <a:cs typeface="Times New Roman" panose="02020603050405020304" pitchFamily="18" charset="0"/>
              </a:rPr>
              <a:t>Từ</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điển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các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nhân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vật</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lịch</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sử</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Việt</a:t>
            </a:r>
            <a:r>
              <a:rPr lang="en-US" sz="2600" b="1" dirty="0" smtClean="0">
                <a:latin typeface="Times New Roman" panose="02020603050405020304" pitchFamily="18" charset="0"/>
                <a:cs typeface="Times New Roman" panose="02020603050405020304" pitchFamily="18" charset="0"/>
              </a:rPr>
              <a:t> Nam</a:t>
            </a:r>
            <a:endParaRPr lang="en-US" sz="26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37643" y="1412810"/>
            <a:ext cx="5859887" cy="646331"/>
          </a:xfrm>
          <a:prstGeom prst="rect">
            <a:avLst/>
          </a:prstGeom>
          <a:noFill/>
        </p:spPr>
        <p:txBody>
          <a:bodyPr wrap="square" rtlCol="0">
            <a:spAutoFit/>
          </a:bodyPr>
          <a:lstStyle/>
          <a:p>
            <a:r>
              <a:rPr lang="en-US" sz="3600" dirty="0" smtClean="0">
                <a:latin typeface="Times New Roman" panose="02020603050405020304" pitchFamily="18" charset="0"/>
                <a:cs typeface="Times New Roman" panose="02020603050405020304" pitchFamily="18" charset="0"/>
              </a:rPr>
              <a:t>1. </a:t>
            </a:r>
            <a:r>
              <a:rPr lang="en-US" sz="3600" dirty="0" err="1" smtClean="0">
                <a:latin typeface="Times New Roman" panose="02020603050405020304" pitchFamily="18" charset="0"/>
                <a:cs typeface="Times New Roman" panose="02020603050405020304" pitchFamily="18" charset="0"/>
              </a:rPr>
              <a:t>Hướng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dẫn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viết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chính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tả</a:t>
            </a:r>
            <a:endParaRPr lang="en-US" sz="36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137643" y="2144193"/>
            <a:ext cx="4340181" cy="523220"/>
          </a:xfrm>
          <a:prstGeom prst="rect">
            <a:avLst/>
          </a:prstGeom>
          <a:noFill/>
        </p:spPr>
        <p:txBody>
          <a:bodyPr wrap="square" rtlCol="0">
            <a:spAutoFit/>
          </a:bodyPr>
          <a:lstStyle/>
          <a:p>
            <a:r>
              <a:rPr lang="en-US" sz="2800" dirty="0" smtClean="0">
                <a:solidFill>
                  <a:srgbClr val="FF0000"/>
                </a:solidFill>
                <a:latin typeface="Times New Roman" panose="02020603050405020304" pitchFamily="18" charset="0"/>
                <a:cs typeface="Times New Roman" panose="02020603050405020304" pitchFamily="18" charset="0"/>
              </a:rPr>
              <a:t>a. </a:t>
            </a:r>
            <a:r>
              <a:rPr lang="en-US" sz="2800" dirty="0" err="1" smtClean="0">
                <a:solidFill>
                  <a:srgbClr val="FF0000"/>
                </a:solidFill>
                <a:latin typeface="Times New Roman" panose="02020603050405020304" pitchFamily="18" charset="0"/>
                <a:cs typeface="Times New Roman" panose="02020603050405020304" pitchFamily="18" charset="0"/>
              </a:rPr>
              <a:t>Tìm</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hiểu</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nội</a:t>
            </a:r>
            <a:r>
              <a:rPr lang="en-US" sz="2800" dirty="0" smtClean="0">
                <a:solidFill>
                  <a:srgbClr val="FF0000"/>
                </a:solidFill>
                <a:latin typeface="Times New Roman" panose="02020603050405020304" pitchFamily="18" charset="0"/>
                <a:cs typeface="Times New Roman" panose="02020603050405020304" pitchFamily="18" charset="0"/>
              </a:rPr>
              <a:t> dung </a:t>
            </a:r>
            <a:r>
              <a:rPr lang="en-US" sz="2800" dirty="0" err="1" smtClean="0">
                <a:solidFill>
                  <a:srgbClr val="FF0000"/>
                </a:solidFill>
                <a:latin typeface="Times New Roman" panose="02020603050405020304" pitchFamily="18" charset="0"/>
                <a:cs typeface="Times New Roman" panose="02020603050405020304" pitchFamily="18" charset="0"/>
              </a:rPr>
              <a:t>bài</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viết</a:t>
            </a:r>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35112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87942"/>
            <a:ext cx="11946542" cy="5016758"/>
          </a:xfrm>
          <a:prstGeom prst="rect">
            <a:avLst/>
          </a:prstGeom>
        </p:spPr>
        <p:txBody>
          <a:bodyPr wrap="square">
            <a:spAutoFit/>
          </a:bodyPr>
          <a:lstStyle/>
          <a:p>
            <a:pPr>
              <a:spcBef>
                <a:spcPct val="50000"/>
              </a:spcBef>
            </a:pPr>
            <a:r>
              <a:rPr lang="en-US" sz="4000" b="1" u="sng" dirty="0">
                <a:solidFill>
                  <a:srgbClr val="FF0000"/>
                </a:solidFill>
                <a:latin typeface="Times New Roman" pitchFamily="18" charset="0"/>
                <a:cs typeface="Times New Roman" pitchFamily="18" charset="0"/>
              </a:rPr>
              <a:t>Chú giải</a:t>
            </a:r>
            <a:r>
              <a:rPr lang="en-US" sz="4000" dirty="0">
                <a:solidFill>
                  <a:srgbClr val="FF0000"/>
                </a:solidFill>
                <a:latin typeface="Times New Roman" pitchFamily="18" charset="0"/>
                <a:cs typeface="Times New Roman" pitchFamily="18" charset="0"/>
              </a:rPr>
              <a:t>:</a:t>
            </a:r>
          </a:p>
          <a:p>
            <a:pPr>
              <a:spcBef>
                <a:spcPct val="50000"/>
              </a:spcBef>
              <a:buFontTx/>
              <a:buChar char="-"/>
            </a:pPr>
            <a:r>
              <a:rPr lang="en-US" sz="4000" dirty="0">
                <a:latin typeface="Times New Roman" pitchFamily="18" charset="0"/>
                <a:cs typeface="Times New Roman" pitchFamily="18" charset="0"/>
              </a:rPr>
              <a:t>Tài hoa: có tài về nghệ thuật, văn chương.</a:t>
            </a:r>
          </a:p>
          <a:p>
            <a:pPr>
              <a:spcBef>
                <a:spcPct val="50000"/>
              </a:spcBef>
              <a:buFontTx/>
              <a:buChar char="-"/>
            </a:pPr>
            <a:r>
              <a:rPr lang="en-US" sz="4000" dirty="0">
                <a:latin typeface="Times New Roman" pitchFamily="18" charset="0"/>
                <a:cs typeface="Times New Roman" pitchFamily="18" charset="0"/>
              </a:rPr>
              <a:t> Dân công: người dân làm nghĩa vụ lao động chân tay trong thời gian nhất định.</a:t>
            </a:r>
          </a:p>
          <a:p>
            <a:pPr>
              <a:spcBef>
                <a:spcPct val="50000"/>
              </a:spcBef>
              <a:buFontTx/>
              <a:buChar char="-"/>
            </a:pPr>
            <a:r>
              <a:rPr lang="en-US" sz="4000" dirty="0">
                <a:latin typeface="Times New Roman" pitchFamily="18" charset="0"/>
                <a:cs typeface="Times New Roman" pitchFamily="18" charset="0"/>
              </a:rPr>
              <a:t> Hỏa tuyến: nơi diễn ra các trận đánh trong chiến tranh.</a:t>
            </a:r>
          </a:p>
          <a:p>
            <a:pPr>
              <a:spcBef>
                <a:spcPct val="50000"/>
              </a:spcBef>
              <a:buFontTx/>
              <a:buChar char="-"/>
            </a:pPr>
            <a:r>
              <a:rPr lang="en-US" sz="4000" dirty="0">
                <a:latin typeface="Times New Roman" pitchFamily="18" charset="0"/>
                <a:cs typeface="Times New Roman" pitchFamily="18" charset="0"/>
              </a:rPr>
              <a:t> Kí hoạ: tranh vẽ ghi nhanh.</a:t>
            </a:r>
          </a:p>
        </p:txBody>
      </p:sp>
      <p:pic>
        <p:nvPicPr>
          <p:cNvPr id="5" name="Picture 4" descr="But 3D  dong"/>
          <p:cNvPicPr>
            <a:picLocks noChangeAspect="1" noChangeArrowheads="1" noCrop="1"/>
          </p:cNvPicPr>
          <p:nvPr/>
        </p:nvPicPr>
        <p:blipFill>
          <a:blip r:embed="rId2">
            <a:extLst>
              <a:ext uri="{28A0092B-C50C-407E-A947-70E740481C1C}">
                <a14:useLocalDpi xmlns="" xmlns:a14="http://schemas.microsoft.com/office/drawing/2010/main" val="0"/>
              </a:ext>
            </a:extLst>
          </a:blip>
          <a:srcRect/>
          <a:stretch>
            <a:fillRect/>
          </a:stretch>
        </p:blipFill>
        <p:spPr bwMode="auto">
          <a:xfrm>
            <a:off x="30599" y="26551"/>
            <a:ext cx="1447800" cy="1143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761406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ut 3D  dong"/>
          <p:cNvPicPr>
            <a:picLocks noChangeAspect="1" noChangeArrowheads="1" noCrop="1"/>
          </p:cNvPicPr>
          <p:nvPr/>
        </p:nvPicPr>
        <p:blipFill>
          <a:blip r:embed="rId2">
            <a:extLst>
              <a:ext uri="{28A0092B-C50C-407E-A947-70E740481C1C}">
                <a14:useLocalDpi xmlns="" xmlns:a14="http://schemas.microsoft.com/office/drawing/2010/main" val="0"/>
              </a:ext>
            </a:extLst>
          </a:blip>
          <a:srcRect/>
          <a:stretch>
            <a:fillRect/>
          </a:stretch>
        </p:blipFill>
        <p:spPr bwMode="auto">
          <a:xfrm>
            <a:off x="30599" y="0"/>
            <a:ext cx="1447800" cy="11430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p:cNvSpPr/>
          <p:nvPr/>
        </p:nvSpPr>
        <p:spPr>
          <a:xfrm>
            <a:off x="30599" y="1875739"/>
            <a:ext cx="12049783" cy="1938992"/>
          </a:xfrm>
          <a:prstGeom prst="rect">
            <a:avLst/>
          </a:prstGeom>
        </p:spPr>
        <p:txBody>
          <a:bodyPr wrap="square">
            <a:spAutoFit/>
          </a:bodyPr>
          <a:lstStyle/>
          <a:p>
            <a:pPr algn="just">
              <a:spcAft>
                <a:spcPts val="0"/>
              </a:spcAft>
            </a:pP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Họa</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sĩ</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Tô</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Ngọc</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Vân</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nổi</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4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1771919" y="3105835"/>
            <a:ext cx="10205433" cy="1938992"/>
          </a:xfrm>
          <a:prstGeom prst="rect">
            <a:avLst/>
          </a:prstGeom>
        </p:spPr>
        <p:txBody>
          <a:bodyPr wrap="square">
            <a:spAutoFit/>
          </a:bodyPr>
          <a:lstStyle/>
          <a:p>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Nghệ</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sĩ</a:t>
            </a:r>
            <a:r>
              <a:rPr lang="en-US" sz="4000" dirty="0" smtClean="0">
                <a:effectLst/>
                <a:latin typeface="Times New Roman" panose="02020603050405020304" pitchFamily="18" charset="0"/>
                <a:ea typeface="Times New Roman" panose="02020603050405020304" pitchFamily="18" charset="0"/>
              </a:rPr>
              <a:t> TNV </a:t>
            </a:r>
            <a:r>
              <a:rPr lang="en-US" sz="4000" dirty="0" err="1" smtClean="0">
                <a:effectLst/>
                <a:latin typeface="Times New Roman" panose="02020603050405020304" pitchFamily="18" charset="0"/>
                <a:ea typeface="Times New Roman" panose="02020603050405020304" pitchFamily="18" charset="0"/>
              </a:rPr>
              <a:t>nổi</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danh</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với</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những</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bức</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Ánh</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mặt</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trời</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Thiếu</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nữ</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bên</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hoa</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huệ</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Thiếu</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nữ</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bên</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hoa</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sen</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Điện</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Biên</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Phủ</a:t>
            </a:r>
            <a:r>
              <a:rPr lang="en-US" sz="4000" dirty="0" smtClean="0">
                <a:effectLst/>
                <a:latin typeface="Times New Roman" panose="02020603050405020304" pitchFamily="18" charset="0"/>
                <a:ea typeface="Times New Roman" panose="02020603050405020304" pitchFamily="18" charset="0"/>
              </a:rPr>
              <a:t>. </a:t>
            </a:r>
            <a:endParaRPr lang="en-US" sz="4000" dirty="0"/>
          </a:p>
        </p:txBody>
      </p:sp>
      <p:sp>
        <p:nvSpPr>
          <p:cNvPr id="7" name="Right Arrow 6"/>
          <p:cNvSpPr/>
          <p:nvPr/>
        </p:nvSpPr>
        <p:spPr>
          <a:xfrm>
            <a:off x="177359" y="3814731"/>
            <a:ext cx="1447800" cy="306508"/>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1399128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332681" y="1421101"/>
            <a:ext cx="5872766" cy="5327428"/>
          </a:xfrm>
          <a:prstGeom prst="rect">
            <a:avLst/>
          </a:prstGeom>
        </p:spPr>
      </p:pic>
      <p:sp>
        <p:nvSpPr>
          <p:cNvPr id="7" name="TextBox 6"/>
          <p:cNvSpPr txBox="1"/>
          <p:nvPr/>
        </p:nvSpPr>
        <p:spPr>
          <a:xfrm>
            <a:off x="9405858" y="5941315"/>
            <a:ext cx="2648767"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4000" dirty="0" err="1" smtClean="0">
                <a:latin typeface="Times New Roman" panose="02020603050405020304" pitchFamily="18" charset="0"/>
                <a:cs typeface="Times New Roman" panose="02020603050405020304" pitchFamily="18" charset="0"/>
              </a:rPr>
              <a:t>Em</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Thúy</a:t>
            </a:r>
            <a:r>
              <a:rPr lang="en-US" sz="4000" dirty="0" smtClean="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56491" y="1530572"/>
            <a:ext cx="5355655" cy="5217957"/>
          </a:xfrm>
          <a:prstGeom prst="rect">
            <a:avLst/>
          </a:prstGeom>
        </p:spPr>
      </p:pic>
      <p:pic>
        <p:nvPicPr>
          <p:cNvPr id="5" name="Picture 4" descr="But 3D  dong"/>
          <p:cNvPicPr>
            <a:picLocks noChangeAspect="1" noChangeArrowheads="1" noCrop="1"/>
          </p:cNvPicPr>
          <p:nvPr/>
        </p:nvPicPr>
        <p:blipFill>
          <a:blip r:embed="rId4">
            <a:extLst>
              <a:ext uri="{28A0092B-C50C-407E-A947-70E740481C1C}">
                <a14:useLocalDpi xmlns="" xmlns:a14="http://schemas.microsoft.com/office/drawing/2010/main" val="0"/>
              </a:ext>
            </a:extLst>
          </a:blip>
          <a:srcRect/>
          <a:stretch>
            <a:fillRect/>
          </a:stretch>
        </p:blipFill>
        <p:spPr bwMode="auto">
          <a:xfrm>
            <a:off x="30599" y="26551"/>
            <a:ext cx="1447800" cy="1143000"/>
          </a:xfrm>
          <a:prstGeom prst="rect">
            <a:avLst/>
          </a:prstGeom>
          <a:noFill/>
          <a:extLst>
            <a:ext uri="{909E8E84-426E-40DD-AFC4-6F175D3DCCD1}">
              <a14:hiddenFill xmlns="" xmlns:a14="http://schemas.microsoft.com/office/drawing/2010/main">
                <a:solidFill>
                  <a:srgbClr val="FFFFFF"/>
                </a:solidFill>
              </a14:hiddenFill>
            </a:ext>
          </a:extLst>
        </p:spPr>
      </p:pic>
      <p:pic>
        <p:nvPicPr>
          <p:cNvPr id="8" name="Picture 7" descr="II5_To_Ngoc_Van_3"/>
          <p:cNvPicPr>
            <a:picLocks noChangeAspect="1" noChangeArrowheads="1"/>
          </p:cNvPicPr>
          <p:nvPr/>
        </p:nvPicPr>
        <p:blipFill>
          <a:blip r:embed="rId5">
            <a:lum contrast="24000"/>
            <a:extLst>
              <a:ext uri="{28A0092B-C50C-407E-A947-70E740481C1C}">
                <a14:useLocalDpi xmlns="" xmlns:a14="http://schemas.microsoft.com/office/drawing/2010/main" val="0"/>
              </a:ext>
            </a:extLst>
          </a:blip>
          <a:srcRect/>
          <a:stretch>
            <a:fillRect/>
          </a:stretch>
        </p:blipFill>
        <p:spPr bwMode="auto">
          <a:xfrm>
            <a:off x="156491" y="224852"/>
            <a:ext cx="5355655" cy="6468942"/>
          </a:xfrm>
          <a:prstGeom prst="rect">
            <a:avLst/>
          </a:prstGeom>
          <a:noFill/>
          <a:ln w="76200">
            <a:pattFill prst="sphere">
              <a:fgClr>
                <a:srgbClr val="009900"/>
              </a:fgClr>
              <a:bgClr>
                <a:srgbClr val="FFFFFF"/>
              </a:bgClr>
            </a:pattFill>
            <a:miter lim="800000"/>
            <a:headEnd/>
            <a:tailEnd/>
          </a:ln>
          <a:extLst>
            <a:ext uri="{909E8E84-426E-40DD-AFC4-6F175D3DCCD1}">
              <a14:hiddenFill xmlns="" xmlns:a14="http://schemas.microsoft.com/office/drawing/2010/main">
                <a:solidFill>
                  <a:srgbClr val="FFFFFF"/>
                </a:solidFill>
              </a14:hiddenFill>
            </a:ext>
          </a:extLst>
        </p:spPr>
      </p:pic>
      <p:sp>
        <p:nvSpPr>
          <p:cNvPr id="9" name="Rounded Rectangle 8"/>
          <p:cNvSpPr/>
          <p:nvPr/>
        </p:nvSpPr>
        <p:spPr>
          <a:xfrm>
            <a:off x="1843542" y="6172683"/>
            <a:ext cx="3668604" cy="46363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000" dirty="0" err="1" smtClean="0">
                <a:latin typeface="Times New Roman" panose="02020603050405020304" pitchFamily="18" charset="0"/>
                <a:cs typeface="Times New Roman" panose="02020603050405020304" pitchFamily="18" charset="0"/>
              </a:rPr>
              <a:t>Kí</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họa</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bút</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chì</a:t>
            </a:r>
            <a:r>
              <a:rPr lang="en-US" sz="4000" dirty="0" smtClean="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6">
            <a:extLst>
              <a:ext uri="{28A0092B-C50C-407E-A947-70E740481C1C}">
                <a14:useLocalDpi xmlns="" xmlns:a14="http://schemas.microsoft.com/office/drawing/2010/main" val="0"/>
              </a:ext>
            </a:extLst>
          </a:blip>
          <a:stretch>
            <a:fillRect/>
          </a:stretch>
        </p:blipFill>
        <p:spPr>
          <a:xfrm>
            <a:off x="6332679" y="0"/>
            <a:ext cx="5857377" cy="6748529"/>
          </a:xfrm>
          <a:prstGeom prst="rect">
            <a:avLst/>
          </a:prstGeom>
        </p:spPr>
      </p:pic>
      <p:sp>
        <p:nvSpPr>
          <p:cNvPr id="11" name="TextBox 10"/>
          <p:cNvSpPr txBox="1"/>
          <p:nvPr/>
        </p:nvSpPr>
        <p:spPr>
          <a:xfrm>
            <a:off x="6332679" y="6097402"/>
            <a:ext cx="3725722" cy="70788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4000" dirty="0" smtClean="0">
                <a:latin typeface="Times New Roman" panose="02020603050405020304" pitchFamily="18" charset="0"/>
                <a:cs typeface="Times New Roman" panose="02020603050405020304" pitchFamily="18" charset="0"/>
              </a:rPr>
              <a:t>Ba </a:t>
            </a:r>
            <a:r>
              <a:rPr lang="en-US" sz="4000" dirty="0" err="1" smtClean="0">
                <a:latin typeface="Times New Roman" panose="02020603050405020304" pitchFamily="18" charset="0"/>
                <a:cs typeface="Times New Roman" panose="02020603050405020304" pitchFamily="18" charset="0"/>
              </a:rPr>
              <a:t>cô</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gái</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Thái</a:t>
            </a:r>
            <a:r>
              <a:rPr lang="en-US" sz="4000" dirty="0" smtClean="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98898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16"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randombar(horizontal)">
                                      <p:cBhvr>
                                        <p:cTn id="24" dur="500"/>
                                        <p:tgtEl>
                                          <p:spTgt spid="8"/>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par>
                                <p:cTn id="28" presetID="14" presetClass="entr" presetSubtype="10" fill="hold"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randombar(horizontal)">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ut 3D  dong"/>
          <p:cNvPicPr>
            <a:picLocks noChangeAspect="1" noChangeArrowheads="1" noCrop="1"/>
          </p:cNvPicPr>
          <p:nvPr/>
        </p:nvPicPr>
        <p:blipFill>
          <a:blip r:embed="rId2">
            <a:extLst>
              <a:ext uri="{28A0092B-C50C-407E-A947-70E740481C1C}">
                <a14:useLocalDpi xmlns="" xmlns:a14="http://schemas.microsoft.com/office/drawing/2010/main" val="0"/>
              </a:ext>
            </a:extLst>
          </a:blip>
          <a:srcRect/>
          <a:stretch>
            <a:fillRect/>
          </a:stretch>
        </p:blipFill>
        <p:spPr bwMode="auto">
          <a:xfrm>
            <a:off x="30599" y="0"/>
            <a:ext cx="1447800" cy="11430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p:cNvSpPr/>
          <p:nvPr/>
        </p:nvSpPr>
        <p:spPr>
          <a:xfrm>
            <a:off x="754499" y="1849188"/>
            <a:ext cx="7797073" cy="707886"/>
          </a:xfrm>
          <a:prstGeom prst="rect">
            <a:avLst/>
          </a:prstGeom>
        </p:spPr>
        <p:txBody>
          <a:bodyPr wrap="square">
            <a:spAutoFit/>
          </a:bodyPr>
          <a:lstStyle/>
          <a:p>
            <a:pPr algn="just">
              <a:spcAft>
                <a:spcPts val="0"/>
              </a:spcAft>
            </a:pP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4000" dirty="0">
              <a:effectLst/>
              <a:latin typeface=".VnTime"/>
              <a:ea typeface="Times New Roman" panose="02020603050405020304" pitchFamily="18" charset="0"/>
              <a:cs typeface="Times New Roman" panose="02020603050405020304" pitchFamily="18" charset="0"/>
            </a:endParaRPr>
          </a:p>
        </p:txBody>
      </p:sp>
      <p:sp>
        <p:nvSpPr>
          <p:cNvPr id="6" name="Rectangle 5"/>
          <p:cNvSpPr/>
          <p:nvPr/>
        </p:nvSpPr>
        <p:spPr>
          <a:xfrm>
            <a:off x="1669775" y="3045912"/>
            <a:ext cx="10204173" cy="1938992"/>
          </a:xfrm>
          <a:prstGeom prst="rect">
            <a:avLst/>
          </a:prstGeom>
        </p:spPr>
        <p:txBody>
          <a:bodyPr wrap="square">
            <a:spAutoFit/>
          </a:bodyPr>
          <a:lstStyle/>
          <a:p>
            <a:r>
              <a:rPr lang="en-US" sz="4000" dirty="0" err="1" smtClean="0">
                <a:effectLst/>
                <a:latin typeface="Times New Roman" panose="02020603050405020304" pitchFamily="18" charset="0"/>
                <a:ea typeface="Times New Roman" panose="02020603050405020304" pitchFamily="18" charset="0"/>
              </a:rPr>
              <a:t>Ca</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ngợi</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Tô</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Ngọc</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Vân</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là</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một</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nghệ</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sĩ</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tài</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hoa</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tham</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gia</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Cách</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mạng</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bằng</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tài</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năng</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hội</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họa</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của</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mình</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và</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đã</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ngã</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xuống</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trong</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kháng</a:t>
            </a:r>
            <a:r>
              <a:rPr lang="en-US" sz="4000" dirty="0" smtClean="0">
                <a:effectLst/>
                <a:latin typeface="Times New Roman" panose="02020603050405020304" pitchFamily="18" charset="0"/>
                <a:ea typeface="Times New Roman" panose="02020603050405020304" pitchFamily="18" charset="0"/>
              </a:rPr>
              <a:t> </a:t>
            </a:r>
            <a:r>
              <a:rPr lang="en-US" sz="4000" dirty="0" err="1" smtClean="0">
                <a:effectLst/>
                <a:latin typeface="Times New Roman" panose="02020603050405020304" pitchFamily="18" charset="0"/>
                <a:ea typeface="Times New Roman" panose="02020603050405020304" pitchFamily="18" charset="0"/>
              </a:rPr>
              <a:t>chiến</a:t>
            </a:r>
            <a:r>
              <a:rPr lang="en-US" sz="4000" dirty="0" smtClean="0">
                <a:effectLst/>
                <a:latin typeface="Times New Roman" panose="02020603050405020304" pitchFamily="18" charset="0"/>
                <a:ea typeface="Times New Roman" panose="02020603050405020304" pitchFamily="18" charset="0"/>
              </a:rPr>
              <a:t>.</a:t>
            </a:r>
            <a:endParaRPr lang="en-US" sz="4000" dirty="0"/>
          </a:p>
        </p:txBody>
      </p:sp>
      <p:sp>
        <p:nvSpPr>
          <p:cNvPr id="7" name="Right Arrow 6"/>
          <p:cNvSpPr/>
          <p:nvPr/>
        </p:nvSpPr>
        <p:spPr>
          <a:xfrm>
            <a:off x="331305" y="3657600"/>
            <a:ext cx="1338470" cy="7156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1241311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ut 3D  dong"/>
          <p:cNvPicPr>
            <a:picLocks noChangeAspect="1" noChangeArrowheads="1" noCrop="1"/>
          </p:cNvPicPr>
          <p:nvPr/>
        </p:nvPicPr>
        <p:blipFill>
          <a:blip r:embed="rId2">
            <a:extLst>
              <a:ext uri="{28A0092B-C50C-407E-A947-70E740481C1C}">
                <a14:useLocalDpi xmlns="" xmlns:a14="http://schemas.microsoft.com/office/drawing/2010/main" val="0"/>
              </a:ext>
            </a:extLst>
          </a:blip>
          <a:srcRect/>
          <a:stretch>
            <a:fillRect/>
          </a:stretch>
        </p:blipFill>
        <p:spPr bwMode="auto">
          <a:xfrm>
            <a:off x="30599" y="0"/>
            <a:ext cx="1447800" cy="11430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p:cNvSpPr/>
          <p:nvPr/>
        </p:nvSpPr>
        <p:spPr>
          <a:xfrm>
            <a:off x="225198" y="1601065"/>
            <a:ext cx="4937570"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b. Hướng dẫn  viết từ khó: </a:t>
            </a:r>
            <a:endParaRPr lang="en-US" sz="3200" dirty="0">
              <a:solidFill>
                <a:srgbClr val="FF0000"/>
              </a:solidFill>
              <a:latin typeface="Times New Roman" pitchFamily="18" charset="0"/>
              <a:cs typeface="Times New Roman" pitchFamily="18" charset="0"/>
            </a:endParaRPr>
          </a:p>
        </p:txBody>
      </p:sp>
      <p:sp>
        <p:nvSpPr>
          <p:cNvPr id="6" name="Rectangle 5"/>
          <p:cNvSpPr/>
          <p:nvPr/>
        </p:nvSpPr>
        <p:spPr>
          <a:xfrm>
            <a:off x="1265613" y="2382942"/>
            <a:ext cx="2337499" cy="707886"/>
          </a:xfrm>
          <a:prstGeom prst="rect">
            <a:avLst/>
          </a:prstGeom>
        </p:spPr>
        <p:txBody>
          <a:bodyPr wrap="none">
            <a:spAutoFit/>
          </a:bodyPr>
          <a:lstStyle/>
          <a:p>
            <a:r>
              <a:rPr lang="en-US" sz="4000" b="1" dirty="0">
                <a:latin typeface="Times New Roman" panose="02020603050405020304" pitchFamily="18" charset="0"/>
                <a:cs typeface="Times New Roman" panose="02020603050405020304" pitchFamily="18" charset="0"/>
              </a:rPr>
              <a:t>hỏa tuyến</a:t>
            </a:r>
            <a:endParaRPr lang="en-US" sz="4000" dirty="0"/>
          </a:p>
        </p:txBody>
      </p:sp>
      <p:sp>
        <p:nvSpPr>
          <p:cNvPr id="7" name="Rectangle 6"/>
          <p:cNvSpPr/>
          <p:nvPr/>
        </p:nvSpPr>
        <p:spPr>
          <a:xfrm>
            <a:off x="1861566" y="3414883"/>
            <a:ext cx="954107" cy="707886"/>
          </a:xfrm>
          <a:prstGeom prst="rect">
            <a:avLst/>
          </a:prstGeom>
        </p:spPr>
        <p:txBody>
          <a:bodyPr wrap="none">
            <a:spAutoFit/>
          </a:bodyPr>
          <a:lstStyle/>
          <a:p>
            <a:r>
              <a:rPr lang="en-US" sz="4000" b="1" dirty="0">
                <a:latin typeface="Times New Roman" panose="02020603050405020304" pitchFamily="18" charset="0"/>
                <a:cs typeface="Times New Roman" panose="02020603050405020304" pitchFamily="18" charset="0"/>
              </a:rPr>
              <a:t>tiếc</a:t>
            </a:r>
            <a:endParaRPr lang="en-US" sz="4000" dirty="0"/>
          </a:p>
        </p:txBody>
      </p:sp>
      <p:sp>
        <p:nvSpPr>
          <p:cNvPr id="8" name="Rectangle 7"/>
          <p:cNvSpPr/>
          <p:nvPr/>
        </p:nvSpPr>
        <p:spPr>
          <a:xfrm>
            <a:off x="1265613" y="4251499"/>
            <a:ext cx="2451312" cy="707886"/>
          </a:xfrm>
          <a:prstGeom prst="rect">
            <a:avLst/>
          </a:prstGeom>
        </p:spPr>
        <p:txBody>
          <a:bodyPr wrap="none">
            <a:spAutoFit/>
          </a:bodyPr>
          <a:lstStyle/>
          <a:p>
            <a:r>
              <a:rPr lang="en-US" sz="4000" b="1" dirty="0">
                <a:latin typeface="Times New Roman" pitchFamily="18" charset="0"/>
                <a:cs typeface="Times New Roman" pitchFamily="18" charset="0"/>
              </a:rPr>
              <a:t>ngã </a:t>
            </a:r>
            <a:r>
              <a:rPr lang="en-US" sz="4000" b="1" dirty="0" smtClean="0">
                <a:latin typeface="Times New Roman" pitchFamily="18" charset="0"/>
                <a:cs typeface="Times New Roman" pitchFamily="18" charset="0"/>
              </a:rPr>
              <a:t>xuống</a:t>
            </a:r>
            <a:endParaRPr lang="en-US" sz="4000" b="1" dirty="0">
              <a:latin typeface="Times New Roman" pitchFamily="18" charset="0"/>
              <a:cs typeface="Times New Roman" pitchFamily="18" charset="0"/>
            </a:endParaRPr>
          </a:p>
        </p:txBody>
      </p:sp>
      <p:sp>
        <p:nvSpPr>
          <p:cNvPr id="9" name="TextBox 8"/>
          <p:cNvSpPr txBox="1"/>
          <p:nvPr/>
        </p:nvSpPr>
        <p:spPr>
          <a:xfrm>
            <a:off x="1478399" y="5588552"/>
            <a:ext cx="3146610" cy="707886"/>
          </a:xfrm>
          <a:prstGeom prst="rect">
            <a:avLst/>
          </a:prstGeom>
          <a:noFill/>
        </p:spPr>
        <p:txBody>
          <a:bodyPr wrap="square" rtlCol="0">
            <a:spAutoFit/>
          </a:bodyPr>
          <a:lstStyle/>
          <a:p>
            <a:r>
              <a:rPr lang="en-US" sz="4000" b="1" dirty="0" smtClean="0">
                <a:latin typeface="Times New Roman" pitchFamily="18" charset="0"/>
                <a:cs typeface="Times New Roman" pitchFamily="18" charset="0"/>
              </a:rPr>
              <a:t>Kí họa </a:t>
            </a:r>
            <a:endParaRPr lang="en-US" sz="4000" b="1" dirty="0">
              <a:latin typeface="Times New Roman" pitchFamily="18" charset="0"/>
              <a:cs typeface="Times New Roman" pitchFamily="18" charset="0"/>
            </a:endParaRPr>
          </a:p>
        </p:txBody>
      </p:sp>
      <p:sp>
        <p:nvSpPr>
          <p:cNvPr id="10" name="Rectangle 9"/>
          <p:cNvSpPr/>
          <p:nvPr/>
        </p:nvSpPr>
        <p:spPr>
          <a:xfrm>
            <a:off x="5920540" y="2552219"/>
            <a:ext cx="1909497" cy="707886"/>
          </a:xfrm>
          <a:prstGeom prst="rect">
            <a:avLst/>
          </a:prstGeom>
        </p:spPr>
        <p:txBody>
          <a:bodyPr wrap="none">
            <a:spAutoFit/>
          </a:bodyPr>
          <a:lstStyle/>
          <a:p>
            <a:r>
              <a:rPr lang="en-US" sz="4000" b="1" dirty="0">
                <a:latin typeface="Times New Roman" panose="02020603050405020304" pitchFamily="18" charset="0"/>
                <a:cs typeface="Times New Roman" panose="02020603050405020304" pitchFamily="18" charset="0"/>
              </a:rPr>
              <a:t>hoa huệ</a:t>
            </a:r>
            <a:endParaRPr lang="en-US" sz="4000" dirty="0"/>
          </a:p>
        </p:txBody>
      </p:sp>
      <p:sp>
        <p:nvSpPr>
          <p:cNvPr id="11" name="Rectangle 10"/>
          <p:cNvSpPr/>
          <p:nvPr/>
        </p:nvSpPr>
        <p:spPr>
          <a:xfrm>
            <a:off x="5673090" y="4133573"/>
            <a:ext cx="1923925" cy="707886"/>
          </a:xfrm>
          <a:prstGeom prst="rect">
            <a:avLst/>
          </a:prstGeom>
        </p:spPr>
        <p:txBody>
          <a:bodyPr wrap="none">
            <a:spAutoFit/>
          </a:bodyPr>
          <a:lstStyle/>
          <a:p>
            <a:r>
              <a:rPr lang="en-US" sz="4000" b="1" dirty="0">
                <a:latin typeface="Times New Roman" panose="02020603050405020304" pitchFamily="18" charset="0"/>
                <a:cs typeface="Times New Roman" panose="02020603050405020304" pitchFamily="18" charset="0"/>
              </a:rPr>
              <a:t>hội họa </a:t>
            </a:r>
            <a:endParaRPr lang="en-US" sz="4000" dirty="0"/>
          </a:p>
        </p:txBody>
      </p:sp>
    </p:spTree>
    <p:extLst>
      <p:ext uri="{BB962C8B-B14F-4D97-AF65-F5344CB8AC3E}">
        <p14:creationId xmlns="" xmlns:p14="http://schemas.microsoft.com/office/powerpoint/2010/main" val="39418832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TotalTime>
  <Words>519</Words>
  <Application>Microsoft Office PowerPoint</Application>
  <PresentationFormat>Custom</PresentationFormat>
  <Paragraphs>193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loan nguyen</dc:creator>
  <cp:lastModifiedBy>user</cp:lastModifiedBy>
  <cp:revision>23</cp:revision>
  <dcterms:created xsi:type="dcterms:W3CDTF">2015-02-05T09:42:17Z</dcterms:created>
  <dcterms:modified xsi:type="dcterms:W3CDTF">2017-02-09T02:14:22Z</dcterms:modified>
</cp:coreProperties>
</file>